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h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mn"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hmn">
                <a:solidFill>
                  <a:schemeClr val="tx1">
                    <a:lumMod val="50000"/>
                    <a:lumOff val="50000"/>
                  </a:schemeClr>
                </a:solidFill>
              </a:rPr>
              <a:t>No. 45 Vajtswv Txojlus</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hmn" sz="4400"/>
              <a:t>Xov Xwm Zoo los ntawm Angel</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mn" sz="4000">
                <a:solidFill>
                  <a:srgbClr val="FF0000"/>
                </a:solidFill>
              </a:rPr>
              <a:t>Hnub Quiz</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hmn" sz="3600">
                <a:solidFill>
                  <a:schemeClr val="tx1">
                    <a:lumMod val="65000"/>
                    <a:lumOff val="35000"/>
                  </a:schemeClr>
                </a:solidFill>
              </a:rPr>
              <a:t>Leej twg muab xov xwm rau Maivliag?</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hmn" sz="2800">
                <a:solidFill>
                  <a:schemeClr val="tx1">
                    <a:lumMod val="65000"/>
                    <a:lumOff val="35000"/>
                  </a:schemeClr>
                </a:solidFill>
              </a:rPr>
              <a:t>① </a:t>
            </a:r>
            <a:r xmlns:a="http://schemas.openxmlformats.org/drawingml/2006/main">
              <a:rPr altLang="ko-KR" dirty="0" lang="hmn" sz="2800">
                <a:solidFill>
                  <a:schemeClr val="tx1">
                    <a:lumMod val="65000"/>
                    <a:lumOff val="35000"/>
                  </a:schemeClr>
                </a:solidFill>
              </a:rPr>
              <a:t>Xatas</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hmn" sz="2800">
                <a:solidFill>
                  <a:schemeClr val="tx1">
                    <a:lumMod val="65000"/>
                    <a:lumOff val="35000"/>
                  </a:schemeClr>
                </a:solidFill>
              </a:rPr>
              <a:t>② </a:t>
            </a:r>
            <a:r xmlns:a="http://schemas.openxmlformats.org/drawingml/2006/main">
              <a:rPr altLang="ko-KR" dirty="0" lang="hmn" sz="2800">
                <a:solidFill>
                  <a:schemeClr val="tx1">
                    <a:lumMod val="65000"/>
                    <a:lumOff val="35000"/>
                  </a:schemeClr>
                </a:solidFill>
              </a:rPr>
              <a:t>Mary tus phooj ywg</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mn" sz="2800">
                <a:solidFill>
                  <a:schemeClr val="tx1">
                    <a:lumMod val="65000"/>
                    <a:lumOff val="35000"/>
                  </a:schemeClr>
                </a:solidFill>
              </a:rPr>
              <a:t>③ </a:t>
            </a:r>
            <a:r xmlns:a="http://schemas.openxmlformats.org/drawingml/2006/main">
              <a:rPr altLang="ko-KR" dirty="0" lang="hmn" sz="2800">
                <a:solidFill>
                  <a:schemeClr val="tx1">
                    <a:lumMod val="65000"/>
                    <a:lumOff val="35000"/>
                  </a:schemeClr>
                </a:solidFill>
              </a:rPr>
              <a:t>Angel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hmn" sz="2800">
                <a:solidFill>
                  <a:schemeClr val="tx1">
                    <a:lumMod val="65000"/>
                    <a:lumOff val="35000"/>
                  </a:schemeClr>
                </a:solidFill>
              </a:rPr>
              <a:t>④ </a:t>
            </a:r>
            <a:r xmlns:a="http://schemas.openxmlformats.org/drawingml/2006/main">
              <a:rPr altLang="ko-KR" dirty="0" lang="hmn" sz="2800">
                <a:solidFill>
                  <a:schemeClr val="tx1">
                    <a:lumMod val="65000"/>
                    <a:lumOff val="35000"/>
                  </a:schemeClr>
                </a:solidFill>
              </a:rPr>
              <a:t>Yexus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mn" sz="2800">
                <a:solidFill>
                  <a:srgbClr val="FF0000"/>
                </a:solidFill>
              </a:rPr>
              <a:t>③ </a:t>
            </a:r>
            <a:r xmlns:a="http://schemas.openxmlformats.org/drawingml/2006/main">
              <a:rPr altLang="ko-KR" dirty="0" lang="hmn" sz="2800">
                <a:solidFill>
                  <a:srgbClr val="FF0000"/>
                </a:solidFill>
              </a:rPr>
              <a:t>Angel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TSIS MUAJ. 54 Tswv Ntuj lo 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Tus poj niam Xamalis ntawm lub qhov dej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tus twg haus cov dej uas kuv muab rau nws yuav tsis nqhis. Muaj tseeb tiag, cov dej uas kuv muab rau nws yuav dhau los ua lub qhov dej ntws hauv nws mus rau txoj sia nyob mus ib txhis.”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Yexus hla lub tebchaws Xamalis, nws ntsib ib tug pojniam ntawm lub qhov dej thiab hais tias. "Thov muab dej rau kuv."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mn" altLang="ko-KR" sz="2600">
                <a:solidFill>
                  <a:schemeClr val="tx1">
                    <a:lumMod val="65000"/>
                    <a:lumOff val="35000"/>
                  </a:schemeClr>
                </a:solidFill>
              </a:rPr>
              <a:t>Tus poj niam zoo kawg nkaus. Vim cov Yudais tsis hais lus rau cov Xamalis. "Yog tias koj paub tias kuv yog leej twg, koj yuav tau thov dej rau kuv." Yexus hais tias</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mn" altLang="ko-KR" sz="2600">
                <a:solidFill>
                  <a:schemeClr val="tx1">
                    <a:lumMod val="65000"/>
                    <a:lumOff val="35000"/>
                  </a:schemeClr>
                </a:solidFill>
              </a:rPr>
              <a:t>"Vim cov dej uas kuv muab yog dej ntawm txoj sia uas tsis nqhis dua li." Tus pojniam xav paub txog Yexus. "Koj yog leej twg, koj puas tuaj yeem muab dej rau kuv?"</a:t>
            </a:r>
            <a:r xmlns:a="http://schemas.openxmlformats.org/drawingml/2006/main">
              <a:rPr lang="hmn"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teb hais tias, “Kuv yog Khetos thiab Vajtswv Leej Tub.” Nws xav tsis thoob rau qhov no.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hmn" altLang="ko-KR" sz="2600">
                <a:solidFill>
                  <a:schemeClr val="tx1">
                    <a:lumMod val="65000"/>
                    <a:lumOff val="35000"/>
                  </a:schemeClr>
                </a:solidFill>
              </a:rPr>
              <a:t>Nws tso nws lub hub dej rov qab los rau hauv lub nroog thiab hais rau cov neeg txog Yexus. Muaj coob leej tuaj ntsib Yexus thiab ntseeg Nws ua lawv tus Cawm Seej.</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Thaum tus pojniam Xamalis ntsib Yexus lawm, nws txawm tso lub hub dej los rau hauv lub zos mus tshaj tawm txoj xov zoo txog kev cawmdim rau cov pejxeem.</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Thaum kawg, coob leej tau txais kev cawmdim los ntawm kev hnov thiab ntseeg txoj moo zoo uas nws tshaj tawm.</a:t>
            </a:r>
            <a:r xmlns:a="http://schemas.openxmlformats.org/drawingml/2006/main">
              <a:rPr altLang="en-US" lang="h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hmn" sz="3200">
                <a:solidFill>
                  <a:schemeClr val="tx1">
                    <a:lumMod val="65000"/>
                    <a:lumOff val="35000"/>
                  </a:schemeClr>
                </a:solidFill>
              </a:rPr>
              <a:t>Koj puas tau ntsib Yexus? Koj puas qhia lwm tus txog Yexus? Yuav ua li cas qhia Yexus rau lwm tus zoo li ib tug poj niam Xamalis?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muab dej cawm txoj sia rau peb kom tsis txhob nqhis rau peb tus ntsuj plig.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ntsib ib tug pojniam Xamalis nyob qhov twg?</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nyob rau hauv lub palace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nyob hauv nroog</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txoj kev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ntawm lub khw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ntawm lub qhov dej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ntawm lub qhov dej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mn" sz="4000">
                <a:solidFill>
                  <a:srgbClr val="FF0000"/>
                </a:solidFill>
              </a:rPr>
              <a:t>Hnub no lo lus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mn" sz="3600">
                <a:solidFill>
                  <a:schemeClr val="tx1">
                    <a:lumMod val="65000"/>
                    <a:lumOff val="35000"/>
                  </a:schemeClr>
                </a:solidFill>
              </a:rPr>
              <a:t>Koj yuav muaj menyuam thiab yug tau ib tug tub, thiab koj yuav tsum muab nws lub npe Yexus.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mn" sz="2800">
                <a:solidFill>
                  <a:schemeClr val="tx1">
                    <a:lumMod val="65000"/>
                    <a:lumOff val="35000"/>
                  </a:schemeClr>
                </a:solidFill>
              </a:rPr>
              <a:t>Lukas</a:t>
            </a:r>
            <a:r xmlns:a="http://schemas.openxmlformats.org/drawingml/2006/main">
              <a:rPr altLang="en-US" dirty="0" lang="hmn" sz="2800">
                <a:solidFill>
                  <a:schemeClr val="tx1">
                    <a:lumMod val="65000"/>
                    <a:lumOff val="35000"/>
                  </a:schemeClr>
                </a:solidFill>
              </a:rPr>
              <a:t> </a:t>
            </a:r>
            <a:r xmlns:a="http://schemas.openxmlformats.org/drawingml/2006/main">
              <a:rPr altLang="ko-KR" dirty="0" lang="hmn" sz="2800">
                <a:solidFill>
                  <a:schemeClr val="tx1">
                    <a:lumMod val="65000"/>
                    <a:lumOff val="35000"/>
                  </a:schemeClr>
                </a:solidFill>
              </a:rPr>
              <a:t>1:31 ib</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tus twg haus cov dej uas kuv muab rau nws yuav tsis nqhis. Muaj tseeb tiag, cov dej uas kuv muab rau nws yuav dhau los ua lub qhov dej ntws hauv nws mus rau txoj sia nyob mus ib txhis.”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Muab koj lub vas tso rau hauv dej tob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Ces Yexus hais rau Ximoos hais tias, "Tsis txhob ntshai; txij no mus koj yuav ntes neeg."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tus uas mus rau Petus lub nkoj thiab hais lus, hais rau Petus. "Tam sim no mus rau hauv dej tob thiab pov lub vas mus ntes ntses."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Tswv, peb tau ua haujlwm hnyav txhua hmo thiab tsis tau ntes tau dab tsi. Tab sis vim koj hais li ntawd, kuv yuav tso lub vas."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Thaum lawv ua li ntawd, lawv ntes tau ntses coob heev uas lawv lub vas pib tawg. Peter xav tsis thoob rau qhov no.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hmn" sz="3000">
                <a:solidFill>
                  <a:schemeClr val="tx1">
                    <a:lumMod val="65000"/>
                    <a:lumOff val="35000"/>
                  </a:schemeClr>
                </a:solidFill>
              </a:rPr>
              <a:t>Lub sijhawm ntawd, Petus hloov siab lees txim paub tias Yexus yog Vajtswv Leej Tub. "Kuv yog ib tug neeg txhaum."</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mn" sz="3000">
                <a:solidFill>
                  <a:schemeClr val="tx1">
                    <a:lumMod val="65000"/>
                    <a:lumOff val="35000"/>
                  </a:schemeClr>
                </a:solidFill>
              </a:rPr>
              <a:t>Yexus hais tias. "Tsis txhob ntshai, txij no mus koj yuav ua tus neeg nuv ntses uas coj neeg." Petus tso txhua yam tseg thiab los ua Yexus ib tug thwjtim.</a:t>
            </a:r>
            <a:r xmlns:a="http://schemas.openxmlformats.org/drawingml/2006/main">
              <a:rPr altLang="en-US" lang="hmn"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Petus, uas tau ntsib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hloov siab lees txim thiab ua raws li txoj cai ntawd.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Puas muaj kev hloov siab lees txim thiab kev mloog lus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rau Yexus hauv koj lub neej?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Petus tso txhua yam tseg thiab ua raws Yexus qab. Zoo li Petus, koj yuav tsum yog ib tug thwj tim uas paub txog kev hloov siab lees txim thiab kev mloog lus tseeb.</a:t>
            </a:r>
            <a:r xmlns:a="http://schemas.openxmlformats.org/drawingml/2006/main">
              <a:rPr altLang="en-US" lang="h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ib tug uas ua txuj ci tseem ceeb uas hla tib neeg txoj kev paub thiab lub peev xwm.</a:t>
            </a:r>
            <a:r xmlns:a="http://schemas.openxmlformats.org/drawingml/2006/main">
              <a:rPr altLang="en-US" lang="h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46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Baby Yexus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Peter txoj hauj lwm yog dab tsi?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Tus kws ntoo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kev pab cuam</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Tus neeg nuv ntses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neeg ua teb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Tus neeg nuv ntses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Ces Yexus hais rau Ximoos hais tias, "Tsis txhob ntshai; txij no mus koj yuav ntes neeg."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uas hu cov thwjtim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Filis nrhiav Nathana-ees thiab hais rau nws hais tias, “Peb nrhiav tau ib tug uas Mauxes sau nyob rau hauv Txoj Kevcai, thiab hais txog tus uas cov cev Vajtswv lus sau hais tias, yog Yexus uas yog neeg Naxales, yog Yauxej tus tub.”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hu Petus, Andrew, thiab lawv cov kwvtij zej zog, Filis los ua ib tug thwjtim. "Ua raws li kuv!"</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Filis qhia Yexus rau nws tus phoojywg Nathana-ees. "Tus Mexiyas uas cov yaj saub sau hauv Phau Qub tau tshwm sim."</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"Naxales! Tus Mexiyas tuaj yeem los ntawm qhov ntawd?" Nathanael nug. Philip hais tias, “Cia li los saib,” Filis hais.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rau Nathana-ees. "Koj yog ib tug neeg Ixayees tiag tiag, kuv tau pom koj thaum koj tseem nyob hauv qab tsob txiv ntoo ua ntej Filis hu koj."</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Nathana-ees xav tsis thoob li no thiab qhuas Yexus hais tias, “Xibhwb, koj yog Vajtswv Leejtub thiab yog cov Yixalayees tus Vajntxwv.”</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Sai li Nathanael pom qhov ntawd</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Yexus yog tus Mexiyas, nws muab Yexus lub koob meej.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Nws tau los ua Yexus ib tug thwjtim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qhuas Yexus uas yog peb tus Cawm Seej, thiab ua lub neej raws li Yexus cov thwjtim thiab mloog Nws lus.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Niaj hnub no nyob rau hauv lub nroog ntawm David muaj ib tug Cawm Seej tau yug los rau koj; nws yog Tswv Yexus.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Zoo li</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 ...</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hu tib neeg los ua cov thwj tim kom zoo li Nws.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Leej twg qhia Yexus rau Nathana-ees?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Philip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Paul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② </a:t>
            </a:r>
            <a:r xmlns:a="http://schemas.openxmlformats.org/drawingml/2006/main">
              <a:rPr altLang="ko-KR" lang="hmn" sz="2800">
                <a:solidFill>
                  <a:srgbClr val="ff0000"/>
                </a:solidFill>
              </a:rPr>
              <a:t>Philip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Filis nrhiav Nathana-ees thiab hais rau nws hais tias, “Peb nrhiav tau ib tug uas Mauxes sau nyob rau hauv Txoj Kevcai, thiab hais txog tus uas cov cev Vajtswv lus sau hais tias, yog Yexus uas yog neeg Naxales, yog Yauxej tus tub.”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Tus neeg uas nqes los ntawm lub ru tsev</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Nws sawv, nqa nws daim lev thiab taug kev tawm mus rau qhov pom tag nrho ntawm lawv. Qhov no ua rau txhua tus xav tsis thoob thiab lawv qhuas Vajtswv, hais tias, "Peb tsis tau pom ib yam li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cov neeg hnov txog Yexus txoj kev kho mob, cov neeg coj lawv tus phooj ywg tuag tes tuag taw</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Tiamsis muaj neeg coob heev uas Yexus nyob. Yog li ntawd, lawv tsis tuaj yeem coj lawv tus phooj ywg tuag tes tuag taw los rau ntawm Yexus lub ru tsev.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kawg, cov uas coj tus phooj ywg tuag tes tuag taw tsoo lub ru tsev thiab xa tus phooj ywg tuag tes tuag taw los cuag Yexus.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pom lawv txoj kev ntseeg thiab hais tias. "Koj tej kev txhaum twb zam lawm. Cia li sawv tsees mus tsev."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Kuj ceeb tias, tus neeg tuag tes tuag taw tau kho tam sim no. Ces nws txawm sawv tsees taug kev thiab qhuas Vajtswv.</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hmn" altLang="ko-KR" sz="2400">
                <a:solidFill>
                  <a:schemeClr val="tx1">
                    <a:lumMod val="65000"/>
                    <a:lumOff val="35000"/>
                  </a:schemeClr>
                </a:solidFill>
              </a:rPr>
              <a:t>Thaum txog lub sijhawm uas Maivliag muaj menyuam, nws yuav tsum mus rau Npelehees. Tab sis vim tsis muaj chaw, nws muaj ib tug me nyuam nyob rau hauv ib tug dab..</a:t>
            </a:r>
            <a:r xmlns:a="http://schemas.openxmlformats.org/drawingml/2006/main">
              <a:rPr lang="hmn"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Paralytic cov phooj ywg muaj teeb meem thiab kev tsis taus, tab sis lawv tsis tuaj yeem tso tseg tsis mus cuag Yexus. Vim lawv muaj kev ntseeg Yexus.</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Peb puas muaj kev ntseeg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Thaum peb los cuag Yexus nrog kev ntseeg, peb yuav tsum tsis txhob tso tseg txawm tias muaj kev nyuaj siab thiab muaj kev cuam tshuam uas thaiv peb.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Thaum peb ua li ntawd, peb yuav muaj peev xwm coj tau koob meej rau Vajtswv ib yam li tus neeg tuag tes tuag taw.</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tsis lees yuav cov uas tuaj cuag nws. Thiab nws muab tej yam uas xav tau rau cov uas tuaj cuag nws.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Tus tuag tes tuag taw tuaj cuag Yexus li cas?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qhov rai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rooj vag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phab ntsa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ru tsev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ru tsev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Nws sawv, nqa nws daim lev thiab taug kev tawm mus rau qhov pom tag nrho ntawm lawv. Qhov no ua rau txhua tus xav tsis thoob thiab lawv qhuas Vajtswv, hais tias, "Peb tsis tau pom ib yam li no!"</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58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hu Mathais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Yexus mus ntawm qhov ntawd, nws pom ib tug txivneej hu ua Mathais zaum ntawm tus sau se lub rooj. Nws hais rau nws tias, “Cia li raws kuv qab, thiab Mathais txawm sawv tsees raws nws qab.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9:9 ua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Muaj ib tug sau se hu ua Mathais. Nws yog tus sau se sawv cev ntawm Rome rau cov neeg Ixayees.</a:t>
            </a:r>
            <a:r xmlns:a="http://schemas.openxmlformats.org/drawingml/2006/main">
              <a:rPr lang="hm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Mathais yog ib tug neeg sau se, nws thiaj muaj nyiaj ntau heev. Tab sis cov neeg Yudais ntxub cov neeg sau se ua haujlwm rau Rome, uas yog tus yeej.</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ntsia Mathais zaum ntawm lub rooj sau se thiab hais rau nws. "Ua raws kuv"</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Mathais tam sim ntawd tso tseg txhua yam thiab raws Yexus qab. Twb yog vim nws ua Vajtswv tsaug uas nws hu nws.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sijhawm ntawd, muaj ib lub suab los saum ntuj los rau cov tswv yug yaj uas saib xyuas cov yaj hauv Npelehees.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"Tus kws kho mob tsis xav tau rau cov neeg noj qab haus huv, tab sis cov neeg mob." Mathais tau los ua Yexus ib tug thwjtim.</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Matthew yog ib tug neeg sau se ntxub nws cov neeg. Tiamsis, Yexus hu Mathais thiab tsa nws ua thwjtim.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kuj yog Vajtswv haiv neeg. Tiamsis peb tsis txaus los raug hu ua Yexus cov thwjtim.</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hmn" sz="3200">
                <a:solidFill>
                  <a:schemeClr val="tx1">
                    <a:lumMod val="65000"/>
                    <a:lumOff val="35000"/>
                  </a:schemeClr>
                </a:solidFill>
              </a:rPr>
              <a:t>Txawm li cas los xij, Yexus hu peb los ua nws cov thwjtim. Yog li ntawd, peb yuav tsum mloog nws lus kom tsim nyog rau nws txoj kev hu.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hu cov neeg uas tsis lees paub hauv ntiaj teb no los ua Vajtswv haiv neeg.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Matthew txoj hauj lwm yog dab tsi?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Tus neeg sau se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Tus neeg nuv ntses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Tus kws ntoo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Cov pov thawj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Tus neeg sau se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Yexus mus ntawm qhov ntawd, nws pom ib tug txivneej hu ua Mathais zaum ntawm tus sau se lub rooj. Nws hais rau nws tias, “Cia li raws kuv qab, thiab Mathais txawm sawv tsees raws nws qab.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9:9 ua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xaiv kaum ob tug thwjtim</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Muaj ib hnub Yexus tawm mus rau pem roob los thov Vajtswv, thiab hmo ntuj thov Vajtswv.</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Thaum sawv ntxov, nws hu nws cov thwj tim los thiab xaiv kaum ob ntawm lawv, uas nws kuj tau xaiv cov thwj tim:</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6:</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Muaj coob leej tau hnov thiab ua raws Yexus qab. Lawv nrog Yexus mus thiab kawm txog Yexus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thov Vajtswv, Yexus yeej xaiv kaum ob leeg los ua cov thwjtim.</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Lawv raug xaiv los nrog Yexus nyob, tshaj tawm txoj moo zoo, thiab ntiab dab tawm.</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koob meej rau saum ntuj ceeb tsheej, kev thaj yeeb rau lub ntiaj teb! Zoo siab, Yexus yug los." Cov tim tswv saum ntuj hais tias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mn" sz="3000">
                <a:solidFill>
                  <a:schemeClr val="tx1">
                    <a:lumMod val="65000"/>
                    <a:lumOff val="35000"/>
                  </a:schemeClr>
                </a:solidFill>
              </a:rPr>
              <a:t>Cov thwj tim muaj ntau haiv neeg: ib txhia yog neeg nuv ntses, sau se, ua kev ntxeev siab, ib txhia kuj kub siab lug.</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Tiamsis Yexus thov Vajtswv kom xaiv nws cov thwjtim zoo, thiab nws xaiv lawv zoo, saib xyuas lawv zoo, thiab qhia lawv zoo.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Vim li no, Yexus thiaj xaiv nws cov thwjtim: 1) kom lawv qhia Vajtswv txoj lus, 2) kom lawv tshaj tawm txoj moo zoo raws li lawv tau kawm, thiab 3) kom lawv tshaj tawm Vajtswv lub hwj chim. Vim li no, Yexus thiaj xaiv nws cov thwjtim.</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Peb kuj yog Yexus cov thwjtim thiab.</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mn" sz="2800">
                <a:solidFill>
                  <a:schemeClr val="tx1">
                    <a:lumMod val="65000"/>
                    <a:lumOff val="35000"/>
                  </a:schemeClr>
                </a:solidFill>
              </a:rPr>
              <a:t>Peb tej hauj lwm zoo ib yam li tej hauj lwm ntawm kaum ob tug thwjtim ntawm Yexus.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mn" sz="2800">
                <a:solidFill>
                  <a:schemeClr val="tx1">
                    <a:lumMod val="65000"/>
                    <a:lumOff val="35000"/>
                  </a:schemeClr>
                </a:solidFill>
              </a:rPr>
              <a:t>Cia peb ua ib tug thwj tim lub neej pib rau hnub </a:t>
            </a:r>
            <a:r xmlns:a="http://schemas.openxmlformats.org/drawingml/2006/main">
              <a:rPr altLang="ko-KR" lang="hmn" sz="3200">
                <a:solidFill>
                  <a:schemeClr val="tx1">
                    <a:lumMod val="65000"/>
                    <a:lumOff val="35000"/>
                  </a:schemeClr>
                </a:solidFill>
              </a:rPr>
              <a:t>no.</a:t>
            </a:r>
            <a:r xmlns:a="http://schemas.openxmlformats.org/drawingml/2006/main">
              <a:rPr altLang="en-US" lang="h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qhia peb qhov tseeb saum ntuj ceeb tsheej kom peb loj hlob zoo li Yexus cov thwjtim.</a:t>
            </a:r>
            <a:r xmlns:a="http://schemas.openxmlformats.org/drawingml/2006/main">
              <a:rPr altLang="en-US" lang="h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Muaj pes tsawg tus thwjtim uas Yexus xaiv ua thwj tim (cov uas raug xa mus)??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kaum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kaum ib</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kaum ob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kaum plaub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kaum ob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Muaj ib hnub Yexus tawm mus rau pem roob los thov Vajtswv, thiab hmo ntuj thov Vajtswv.</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Thaum sawv ntxov, nws hu nws cov thwj tim los thiab xaiv kaum ob ntawm lawv, uas nws kuj tau xaiv cov thwj tim:</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6:</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Txoj Moo Zoo Yexus qhia saum roob.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Nimno thaum nws pom cov neeg coob coob, nws txawm nce mus rau saum ib lub roob thiab zaum. Nws cov thwjtim tuaj cuag nws,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thiab nws tau pib qhia lawv hais tias: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“Cov neeg pluag ntawm sab ntsuj plig tau koob hmoov, rau qhov lawv yog lub nceeg vaj saum ntuj ceeb tsheej.</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Yexus qhia cov neeg coob coob nyob saum roob yuav ua li cas ua neej nyob raws li Vajtswv lub tebchaws.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“Cov neeg pluag ntawm sab ntsuj plig tau koob hmoov, rau qhov lawv yog lub nceeg vaj saum ntuj ceeb tsheej.</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Raws li cov tubtxib saum ntuj hais, Yexus yug los noj qab nyob zoo nyob rau hauv ib tug dab.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Koj tau kawm kom them rov qab koj cov hniav nrog koj cov hniav, tab sis kuv qhia koj kom muab lub plhu sab laug rau tus neeg uas ntaus sab plhu. Ces koj yuav yog Vajtswv cov menyuam!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Saib cov noog saum nruab ntug. Cov noog tsis ua liaj ua teb, tab sis Vajtswv pub rau lawv txhua tus. Nws yuav tsis saib xyuas koj ntau dua li cov noog!</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mn" altLang="ko-KR" sz="3000">
                <a:solidFill>
                  <a:schemeClr val="tx1">
                    <a:lumMod val="65000"/>
                    <a:lumOff val="35000"/>
                  </a:schemeClr>
                </a:solidFill>
              </a:rPr>
              <a:t>Cov tibneeg xav tsis thoob vim Yexus tej lus qhia. Vim Yexus muaj txoj cai tsis zoo li cov xibhwb qhia Vajlugkub.</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qhia peb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tias Vajtswv cov tibneeg lub neej yeej txawv ntawm cov neeg hauv ntiajteb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Puas muaj kev sib txawv hauv peb lub neej los ntawm cov neeg uas tsis ntseeg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Cia peb saib peb tus kheej thiab ua lub neej tsim nyog ntawm Vajtswv lub nceeg vaj.</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hloov peb los ua neeg zoo li Vajtswv lub nceeg vaj.</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Cov neeg pluag sab ntsuj plig yuav tau dab tsi?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nyiaj</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khoom noj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hwm</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Vajtswv lub Nceeg Vaj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Vajtswv lub Nceeg Vaj</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Nimno thaum nws pom cov neeg coob coob, nws txawm nce mus rau saum ib lub roob thiab zaum. Nws cov thwjtim tuaj cuag nws,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thiab nws tau pib qhia lawv hais tias:</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“Cov neeg pluag ntawm sab ntsuj plig tau koob hmoov, rau qhov lawv yog lub nceeg vaj saum ntuj ceeb tsheej.</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61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Tswv Yexus Calms cua daj cua dub</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Nws sawv, cem cua thiab hais rau cov nthwv dej, "Tseeb, nyob twj ywm!" Ces cua ntsawj tuag tag lawm.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thiab nws cov thwjtim tau caij nkoj ua ke hla Lake Kalilais.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hmn" altLang="ko-KR" sz="2500">
                <a:solidFill>
                  <a:schemeClr val="tx1">
                    <a:lumMod val="65000"/>
                    <a:lumOff val="35000"/>
                  </a:schemeClr>
                </a:solidFill>
              </a:rPr>
              <a:t>Cov neeg yug yaj hauv Npelehees tuaj pom Vajtswv Leej Tub uas yuav cawm tib neeg. “Yexus! Vajtswv Leej Tub! Ua tsaug uas koj tuaj rau lub tebchaws no!”</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hla lub pas dej, dheev cua npau taws thiab nthwv dej txaus ntshai tuaj.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kawg cov thwjtim hais rau Yexus. 'Xibhwb, koj tsis txhob txhawj yog tias peb poob dej!'</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cem cua thiab hais rau cov nthwv dej hais tias, “Tseeb! Nyob twj ywm!” Ces cua ntsawj tuag tag lawm.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Lawv ntshai thiab nug ib leeg tias, “Tus no yog leej twg? Txawm cua thiab nthwv cua yuav mloog nws lus!”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Tsuas yog Vajtswv thiaj txib dej hiav txwv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thiab cua.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Vim li ntawd, Yexus thiaj yog Vajtswv tus uas tsim thiab kav lub ntiajteb.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Yexus peb ntseeg tsis yog ib tug ntawm ntau tus vajtswv, tab sis tsuas yog Vajtswv tus Tsim thiab muaj zog tag nrho.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txhawb peb txoj kev ntseeg los ntawm kev nco qab qhov tseeb 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r xmlns:a="http://schemas.openxmlformats.org/drawingml/2006/main">
              <a:rPr altLang="en-US" lang="hmn" sz="3600">
                <a:solidFill>
                  <a:srgbClr val="0070c0"/>
                </a:solidFill>
              </a:rPr>
              <a:t> </a:t>
            </a:r>
            <a:r xmlns:a="http://schemas.openxmlformats.org/drawingml/2006/main">
              <a:rPr altLang="ko-KR" lang="hmn" sz="3600">
                <a:solidFill>
                  <a:srgbClr val="0070c0"/>
                </a:solidFill>
              </a:rPr>
              <a:t>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tswv ntawm txhua yam uas tsim thiab tswj hwm txhua yam hauv ntiaj teb 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txib dab tsi hla hiav txwv thiab cua?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tseem</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khiav thiab ua 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sawv</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nce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qhib</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koj</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qhov muag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tseem</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Nws sawv, cem cua thiab hais rau cov nthwv dej, "Tseeb, nyob twj ywm!" Ces cua ntsawj tuag tag lawm.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Leej twg kov kuv cov khaub ncaws?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nws hnov txog Yexus, nws txawm los tom qab Yexus hauv cov neeg coob coob thiab kov nws lub tsho,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28Vim nws xav tias, “Yog kuv tsuas kov nws tej khaub ncaws xwb ces kuv yuav zoo lawm.”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uas yog tus tswv ntawm txhua yam,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yog Vajtswv tus tub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thaum Yexus los rau hauv lub tebchaws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nws yug los nyob rau hauv ib lub tais nrog ib tug txo hwj chim.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cov uas ntseeg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yog Vajtswv cov menyuam.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peb yuav tsum ua lub neej txo hwjchim thiab txo hwjchim ib yam li Yexus.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Coob leej hnov txog Yexus, thiab lawv raws Yexus qab mus.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Ces muaj ib tug poj niam los tom qab nws kov Yexus tej khaub ncaws kom zoo.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Ib tug poj niam raug mob los ntawm tus kab mob hu ua los ntshav rau 12 xyoo. Nws sim ntau txoj hauv kev los kho nws, tab sis nws tsis kho thiab nws tau siv tag nrho nws muaj.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'Leej twg kov kuv khaub ncaws??' Muaj ib zaug Yexus pom tias Nws lub hwj chim tau tawm ntawm Nws mus lawm. Nws los thiab poob ntawm nws ko taw thiab qhia tag nrho qhov tseeb rau nws.</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Yexus hais rau nws tias, 'Tus ntxhais, koj txoj kev ntseeg tau kho koj. Mus nyob kaj siab lug.'</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Tus pojniam uas los ntshav tau 12 xyoos mus cuag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nrog kev ntseeg.</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Yexus kho tus poj niam ntawd thiab qhuas nws txoj kev ntseeg nyob rau hauv pem hauv ntej ntawm cov neeg.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Vajtswv tseem pom peb txoj kev ntseeg.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Thaum peb ntsib tej yam nyuaj,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cia peb los cuag Vajtswv nrog kev ntseeg.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paub peb tej kev mob nkeeg thiab kev nyuaj siab thiab daws lawv.</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Tus pojniam uas mob 12 xyoos kov Yexus li cas?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plaub hau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ko taw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khaub ncaws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khaub ncaws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nws hnov txog Yexus, nws txawm los tom qab Yexus hauv cov neeg coob coob thiab kov nws lub tsho,</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vim nws xav tias, "Yog kuv tsuas kov nws tej khaub ncaws xwb ces kuv yuav zoo lawm."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63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Ua tsaug!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mn" sz="4000">
                <a:solidFill>
                  <a:srgbClr val="FF0000"/>
                </a:solidFill>
              </a:rPr>
              <a:t>Hnub no lo lus</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mn" sz="3600">
                <a:solidFill>
                  <a:schemeClr val="tx1">
                    <a:lumMod val="65000"/>
                    <a:lumOff val="35000"/>
                  </a:schemeClr>
                </a:solidFill>
              </a:rPr>
              <a:t>Koj yuav muaj menyuam thiab yug tau ib tug tub, thiab koj yuav tsum muab nws lub npe Yexus.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mn" sz="2800">
                <a:solidFill>
                  <a:schemeClr val="tx1">
                    <a:lumMod val="65000"/>
                    <a:lumOff val="35000"/>
                  </a:schemeClr>
                </a:solidFill>
              </a:rPr>
              <a:t>Lukas</a:t>
            </a:r>
            <a:r xmlns:a="http://schemas.openxmlformats.org/drawingml/2006/main">
              <a:rPr altLang="en-US" dirty="0" lang="hmn" sz="2800">
                <a:solidFill>
                  <a:schemeClr val="tx1">
                    <a:lumMod val="65000"/>
                    <a:lumOff val="35000"/>
                  </a:schemeClr>
                </a:solidFill>
              </a:rPr>
              <a:t> </a:t>
            </a:r>
            <a:r xmlns:a="http://schemas.openxmlformats.org/drawingml/2006/main">
              <a:rPr altLang="ko-KR" dirty="0" lang="hmn" sz="2800">
                <a:solidFill>
                  <a:schemeClr val="tx1">
                    <a:lumMod val="65000"/>
                    <a:lumOff val="35000"/>
                  </a:schemeClr>
                </a:solidFill>
              </a:rPr>
              <a:t>1:31 ib</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los rau hauv lub ntiaj teb no hauv kev txo hwj chim thiab kev txo hwj chim, tiam sis Nws yog peb tus Vaj Ntxwv tiag tiag.</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Nwg tuav rawv nwg txhais teg hab has tsua nwg tas, “Talitha koum! (uas txhais tau tias, "Me ntxhais, kuv hais rau koj, sawv!").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tug txivneej hu ua Jairus, uas yog tus kav lub tsev sablaj, los cuag Yexus thiab hais tias; “Kuv tus ntxhais tuag. Pab kuv.”</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nrog Yexus mus tsev, muaj ib tug txivneej khiav mus hais tias nws tus ntxhais twb tuag lawm.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mus txog tsev, Jairus tus ntxhais twb tuag lawm, thiab neeg quaj.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txawm mus rau hauv thiab hais rau lawv tias, “Tus menyuam tsis tuag, tiamsis nws tsaug zog.”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'Nws coj nws txhais tes thiab hais rau nws, "Talitha koum!" (uas txhais tau tias, "Me ntxhais, kuv hais rau koj, sawv!"). Tam sim ntawd tus ntxhais sawv thiab taug kev ncig.</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yog tus uas kav txoj kev tuag.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Kev tuag yog qhov uas neeg ntshai tshaj plaws, tiamsis Yexus kov yeej.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tuag ib hnub sai lossis tom qab.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Tab sis koj tsis tas yuav ntshai kev tuag.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Twb yog vim Yes Xus yog tus kav txoj kev tuag.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Thiab peb ntseeg Yexus uas kov yeej txoj kev tuag.</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pub txojsia thiab tus uas kav txojsia tib lub sijhawm.</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mn" sz="3200">
                <a:solidFill>
                  <a:schemeClr val="tx1">
                    <a:lumMod val="65000"/>
                    <a:lumOff val="35000"/>
                  </a:schemeClr>
                </a:solidFill>
              </a:rPr>
              <a:t>Dab tsi yog "Talitha koum!" txhais tau tias?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hmn" sz="2800">
                <a:solidFill>
                  <a:schemeClr val="tx1">
                    <a:lumMod val="65000"/>
                    <a:lumOff val="35000"/>
                  </a:schemeClr>
                </a:solidFill>
              </a:rPr>
              <a:t>Me ntxhais, noj tshais!</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Me ntxhais, mus pw!</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Me ntxhais, sawv!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Me ntxhais, hu nkauj!</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Me ntxhais, sawv!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Nwg tuav rawv nwg txhais teg hab has tsua nwg tas, “Talitha koum! (uas txhais tau tias, "Me ntxhais, kuv hais rau koj, sawv!").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5:</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Quiz</a:t>
            </a:r>
            <a:r xmlns:a="http://schemas.openxmlformats.org/drawingml/2006/main">
              <a:rPr altLang="en-US" lang="h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yug qhov twg?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yog</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tsev</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lub palace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nyob rau hauv lub lauj kaub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tsev so khoom kim heev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nyob rau hauv lub lauj kaub</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64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Ib tug neeg mob ntawm lub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Ces Yes Xus hais rau nws tias : "Cia li sawv tsees nqa koj daim lev thiab taug kev mus."</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mn" altLang="ko-KR" sz="3600">
                <a:solidFill>
                  <a:schemeClr val="tx1">
                    <a:lumMod val="65000"/>
                    <a:lumOff val="35000"/>
                  </a:schemeClr>
                </a:solidFill>
              </a:rPr>
              <a:t>Ib zaug tus txiv neej tau kho; nws nqa nws daim lev thiab taug kev. Hnub uas qhov no tshwm sim yog Hnub Caiv,</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Yauhas 5:</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lub pas dej hu ua Bethesda hauv Yeluxalees. Cov neeg mob coob coob tuaj sib sau ua ke nyob ntawd tos qhov kev txav ntawm cov dej.</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Rau qhov tus Tswv ib tug tim tswv tau nqes mus rau hauv lub pas dej ua ke thaum lub caij ntuj no thiab ua rau dej ntws; Leej twg yog thawj zaug, tom qab lub nplawm dej, nkag mus rau hauv tau zoo los ntawm txhua yam kab mob uas nws muaj.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Muaj ib tug txiv neej taug kev tsis tau. Thaum Yexus pom nws thiab nug tus txivneej uas nyob ntawd tau peb caug yim xyoo. "Koj puas xav tau zoo?"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“Tus Tswv, kuv tsis muaj leej twg pab kuv mus rau hauv lub pas dej thaum dej nplawm. Pab kuv, thov!” Yexus hais rau nws tias, “Cia li sawv! Nqa koj daim lev thiab taug kev.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Raws li Yexus hais, nws nqa nws daim lev thiab taug kev. Muaj ib zaug tus txiv neej uas mob mob tau 38 xyoo tau kho.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Qhov tsim nyog tshaj plaws rau cov neeg mob ntawm lub pas dej ntawm Bethesda yog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kom kho tau.</a:t>
            </a:r>
            <a:r xmlns:a="http://schemas.openxmlformats.org/drawingml/2006/main">
              <a:rPr lang="hmn"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Yexus paub peb xav tau dabtsi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zoo dua peb ua.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Yexus yog tus pub rau peb</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yam peb xav tau.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kho txhua yam mob thiab muaj hwjchim kav txhua yam.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neeg mob thov kom Yexus ua dabtsi?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Kho kuv tus kab mob, thov!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Txuag kuv, thov!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Muab zaub mov rau kuv, thov!</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Pab kuv nqis mus rau hauv lub pas dej thaum dej nplawm, thov!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Pab kuv nqis mus rau hauv lub pas dej thaum dej nplawm, thov!</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Niaj hnub no nyob rau hauv lub nroog ntawm David muaj ib tug Cawm Seej tau yug los rau koj; nws yog Tswv Yexus.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Zoo li</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Ces Yes Xus hais rau nws tias : "Cia li sawv tsees nqa koj daim lev thiab taug kev mus."</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mn" altLang="ko-KR" sz="3600">
                <a:solidFill>
                  <a:schemeClr val="tx1">
                    <a:lumMod val="65000"/>
                    <a:lumOff val="35000"/>
                  </a:schemeClr>
                </a:solidFill>
              </a:rPr>
              <a:t>9.Thaum tus txiv neej ntawd kho tau lawm; nws nqa nws daim lev thiab taug kev. Hnub uas qhov no tshwm sim yog Hnub Caiv,</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Yauhas 5:</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65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uas pub 5,000 tus txiv neej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Yexus txawm muab lub ncuav los ua Vajtswv tsaug, thiab muab faib rau cov uas zaum ntau npaum li lawv xav tau. Nws ua tib yam nrog cov ntses.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Ntau tshaj li tsib txhiab leej tuaj ua ke mloog Yexus tej lus qhia.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Tab sis nws yog lub sij hawm noj su. Txhua leej txhua tus tau tshaib plab, tab sis lawv tsis muaj zaub mov noj, thiab tag nrho lawv muaj yog ob tug ntses thiab tsib lub ncuav.</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txawm muab cov ncuav thiab cov ntses los ua Vajtswv tsaug, thiab muab faib rau cov uas zaum ntau npaum li lawv xav tau.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Tab sis, ib yam dab tsi amazing tshwm sim! 5,000 tus neeg tau txaus kom puv!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Thiab lawv tau sau lawv thiab sau kaum ob lub tawb nrog rau tsib lub ncuav mog qab zib uas cov neeg tau noj.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Rau peb tsis muaj txoj hauv kev ua kom ntau tshaj 5,000 tus neeg puv</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nrog tsib lub ncuav thiab ob tug ntses.</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Tiamsis Yexus, Vajtswv Leej Tub, ua txujci tseemceeb nrog lawv.</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Nws yog ib qho tseem ceeb uas peb ib txwm nrog Yexus tshaj qhov uas peb muaj dab tsi ntau lossis tsis muaj.</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pub zaub mov rau peb tau ntau.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47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Zoo siab hnub yug rau Yexus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Tom qab Yexus pub 5,000 tus neeg noj mov tshuav pes tsawg?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kaum pob tawb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kaum ib pob tawb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kaum ob pob tawb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kaum peb pob tawb</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kaum ob pob tawb</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Yexus txawm muab lub ncuav los ua Vajtswv tsaug, thiab muab faib rau cov uas zaum ntau npaum li lawv xav tau. Nws ua tib yam nrog cov ntses.</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66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taug kev saum dej</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Thaum lawv caij nkoj tau peb lossis peb thiab ib nrab mais, lawv pom Yexus los ze lub nkoj, taug kev hauv dej; thiab lawv ntshai heev.</a:t>
            </a:r>
            <a:endParaRPr xmlns:a="http://schemas.openxmlformats.org/drawingml/2006/main" lang="en-US" altLang="ko-KR" sz="3600"/>
          </a:p>
          <a:p>
            <a:pPr xmlns:a="http://schemas.openxmlformats.org/drawingml/2006/main" lvl="0">
              <a:defRPr/>
            </a:pPr>
            <a:r xmlns:a="http://schemas.openxmlformats.org/drawingml/2006/main">
              <a:rPr lang="hmn" altLang="ko-KR" sz="3600"/>
              <a:t>Tab sis nws hais rau lawv, "Nws yog kuv; tsis txhob ntshai."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Yexus tabtom thov Vajtswv saum lub roob, nws cov thwjtim txawm caij nkoj hla lub pas dej.</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kawg, nws tau tsaus thiab cua thiab dej loj hlob tuaj thiab ntxhib.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“Saib ntawm ntawd! Muaj ib tug taug kev hauv dej!” Lawv ntshai heev. Ib tug ntawm lawv quaj tias, “Ib tug neeg taug kev ntawm dej!”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"Nws yog kuv: tsis txhob ntshai!" Yexus yog tus uas taug kev hauv dej.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Lawv xav tsis thoob li no. Lawv tos txais Yexus saum lub nkoj. Lawv xav tias, “Yexus yuav tsum yog Vajtswv tus tub!”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Taug kev ntawm dej yog ib yam dab tsi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tsis muaj leej twg ua tau.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Tiamsis Yexus taug kev saum dej</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nrhiav nws cov thwj tim.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Vim Yexus yog ib tug neeg tshwj xeeb,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Vajtswv tus tub.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yuav tsum ntseeg tiag tiag</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tias Yexus yog Vajtswv Leej Tub.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lawv tuaj txog hauv tsev, lawv pom tus me nyuam nrog nws niam Mab Liab, thiab lawv txawm pe hawm nws. Tom qab ntawd lawv qhib lawv tej khoom muaj nqis thiab muab khoom plig ntawm kub thiab tshuaj tsw qab thiab myrrh.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Mathais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rgbClr val="ff0000"/>
                </a:solidFill>
              </a:rPr>
              <a:t>Yexus yog leej twg?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los pab peb thiab cawm peb txawm tias peb muaj teeb meem dab tsi.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Yes Xus tuaj cuag nws cov thwj tim nyob nruab nrab lub pas dej li cas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ya saum dej..</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nce nkoj sai…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Ua luam dej..</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taug kev hauv dej..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taug kev hauv dej..</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Thaum lawv caij nkoj tau peb lossis peb thiab ib nrab mais, lawv pom Yexus los ze lub nkoj, taug kev hauv dej; thiab lawv ntshai heev.</a:t>
            </a:r>
            <a:endParaRPr xmlns:a="http://schemas.openxmlformats.org/drawingml/2006/main" lang="en-US" altLang="ko-KR" sz="3600"/>
          </a:p>
          <a:p>
            <a:pPr xmlns:a="http://schemas.openxmlformats.org/drawingml/2006/main" lvl="0">
              <a:defRPr/>
            </a:pPr>
            <a:r xmlns:a="http://schemas.openxmlformats.org/drawingml/2006/main">
              <a:rPr lang="hmn" altLang="ko-KR" sz="3600"/>
              <a:t>Tab sis nws hais rau lawv, "Nws yog kuv; tsis txhob ntshai."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John</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67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Peter qhov kev lees txim ntawm Khetos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Ximoos Petus teb hais tias, “Koj yog Khetos, yog Vajtswv tus uas muaj txoj sia nyob Leej Tub.”</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Matthew</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hnub Yexus nug nws cov thwjtim hais tias, “Leejtwg hais tias Neeg Leej Tub yog leejtwg?”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Lawv teb hais tias, “Ib txhia hais tias Yauhas tus uas ua kev cai raus dej; Lwm tus hais tias Eliyas; thiab ib tug ntawm cov yaj saub."</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"Tab sis li cas txog koj?" nws nug. "Koj hais tias kuv yog leej twg?"</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Ximoos Petus teb hais tias, “Koj yog Khetos, yog Vajtswv tus uas muaj txoj sia nyob Leej Tub.”</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muaj kev xyiv fab heev. "Koj hais yog lawm koj qhov kev lees txim! Ntawm lub pob zeb no kuv yuav tsim kuv lub tsev teev ntuj!"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Yexus yug los, muaj ib lub hnub qub tshwm rau cov kws kho mob sab hnub tuaj.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Petus paub tseeb tias Yexus yog leej twg, thiab nws lees paub tseeb txog Yexus.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Thiab tom qab hnov li no, Yexus qhuas Petus rau nws txoj kev lees txim.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xav tias Yexus yog leej twg?</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yuav tsum paub Yexus raws nraim li phau Vajlugkub hais, thiab peb yuav tsum lees paub Yexus raws nraim li phau Vajlugkub hais.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rgbClr val="ff0000"/>
                </a:solidFill>
              </a:rPr>
              <a:t>Yexus yog leej twg?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tsim nws lub koom txoos raws li kev lees txim ntawm txoj kev ntseeg.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Petus hais tias Yexus yog leejtwg?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Tswv Yexus, Vajtswv Leej Tub</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Muaj hwj chim Eliyas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John the Baptist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Yelemis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① </a:t>
            </a:r>
            <a:r xmlns:a="http://schemas.openxmlformats.org/drawingml/2006/main">
              <a:rPr lang="hmn" altLang="ko-KR" sz="2800">
                <a:solidFill>
                  <a:srgbClr val="ff0000"/>
                </a:solidFill>
              </a:rPr>
              <a:t>Tswv Yexus, Vajtswv Leej Tub</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Ximoos Petus teb hais tias, “Koj yog Khetos, yog Vajtswv tus uas muaj txoj sia nyob Leej Tub.”</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Matthew</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68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Dab Neeg Tub Ntsuag Ntsuag</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"Tiamsis Vajtswv hais rau nws tias, 'Koj ruam! Hmo no koj txojsia yuav raug thov los ntawm koj, yog li ntawd leej twg yuav tau txais yam koj tau npaj rau koj tus kheej?'</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hais tias, “Ib tug txiv neej txoj sia tsis muaj dabtsi cuam tshuam txog yam nws muaj.”</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Thiab Yexus hais ib zaj dab neeg rau peb.</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hmn" altLang="ko-KR" sz="3200">
                <a:solidFill>
                  <a:schemeClr val="tx1">
                    <a:lumMod val="65000"/>
                    <a:lumOff val="35000"/>
                  </a:schemeClr>
                </a:solidFill>
              </a:rPr>
              <a:t>Nws yog hais txog ib tug txiv neej nplua nuj.</a:t>
            </a:r>
            <a:r xmlns:a="http://schemas.openxmlformats.org/drawingml/2006/main">
              <a:rPr lang="h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Tus txiv neej nplua nuj zoo siab los tsim lub tsev khaws khoom loj dua rau nws cov nyiaj txiag thiab nplej. "Kuv tau sau ntau yam khoom noj hauv lub tsev khaws khoom, kuv tus ntsuj plig, tam sim no txaus siab rau koj tus kheej!"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Ces Tswv Ntuj hais rau tus nplua nuj.</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"Koj yog ib tug neeg ruam! Yog hais tias kuv muab koj lub neej niaj hnub no, leej twg lub cuab tam yuav tag nrho koj cov kev nplua nuj?"</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hnub qub no pom thaum huab tais yug los! Cia peb ua raws lub hnub qub!” Cov kws kho mob pib ua raws li lub hnub qub.</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tas lawm thiab hais tias,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“Tsis txhob khaws nyiaj txiag rau nej, tiamsis thov Vajtswv, ua nej lub siab dawb siab zoo pab cov uas xav tau kev pab.</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hmn" altLang="ko-KR" sz="3500">
                <a:solidFill>
                  <a:schemeClr val="tx1">
                    <a:lumMod val="65000"/>
                    <a:lumOff val="35000"/>
                  </a:schemeClr>
                </a:solidFill>
              </a:rPr>
              <a:t>Koj cov nyiaj siv rau dab tsi?</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hmn" altLang="ko-KR" sz="3500">
                <a:solidFill>
                  <a:schemeClr val="tx1">
                    <a:lumMod val="65000"/>
                    <a:lumOff val="35000"/>
                  </a:schemeClr>
                </a:solidFill>
              </a:rPr>
              <a:t>Puas yog siv los ua kom txaus siab rau koj xwb?</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mn" altLang="ko-KR" sz="3500">
                <a:solidFill>
                  <a:schemeClr val="tx1">
                    <a:lumMod val="65000"/>
                    <a:lumOff val="35000"/>
                  </a:schemeClr>
                </a:solidFill>
              </a:rPr>
              <a:t>Cov nyiaj yuav tsum tau siv</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mn" altLang="ko-KR" sz="3500">
                <a:solidFill>
                  <a:schemeClr val="tx1">
                    <a:lumMod val="65000"/>
                    <a:lumOff val="35000"/>
                  </a:schemeClr>
                </a:solidFill>
              </a:rPr>
              <a:t>rau Vajtswv lub koob meej.</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mn" altLang="ko-KR" sz="3500">
                <a:solidFill>
                  <a:schemeClr val="tx1">
                    <a:lumMod val="65000"/>
                    <a:lumOff val="35000"/>
                  </a:schemeClr>
                </a:solidFill>
              </a:rPr>
              <a:t>Peb yog cov neeg ntawm Vajtswv lub nceeg vaj. Yog li ntawd, peb yuav tsum tau pab cov neeg xav tau kev pab nrog peb tus kheej cov nyiaj.</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tswv ntawm tag nrho lub neej, thiab ntawm tag nrho cov nyiaj txiag.</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nplua nuj ruam ua dab tsi rau nws tus plig?</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pab cov neeg pluag.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pe hawm Vajtswv.</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 tshaj tawm txoj moo zoo.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khaws nyiaj ntau heev.</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Nws khaws nyiaj ntau heev.</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"Tiamsis Vajtswv hais rau nws tias, 'Koj ruam! Hmo no koj txojsia yuav raug thov los ntawm koj, yog li ntawd leej twg yuav tau txais yam koj tau npaj rau koj tus kheej?'</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69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Nrhiav Cov Yaj Los Poob</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hais rau nej hais tias ib yam li ntawd yuav muaj kev xyiv fab nyob saum ntuj ceeb tsheej dua ib tug neeg txhaum uas hloov siab lees txim ntau dua li cuaj caum cuaj tus neeg ncaj ncees uas tsis tas yuav hloov siab lees txim.</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15:7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Muaj ib hnub ib tug yaj nyob ib leeg, cais nws cov phooj ywg cov yaj.</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tswv yug yaj suav cov yaj thiab pom tias ib puas tau ploj lawm!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tswv yug yaj tshuav 99 tus yaj thiab tawm mus nrhiav tus uas ploj lawm.</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hnub qub nres hla lub nkuaj ntawm Npelehees. Phau Vajlugkub tau qhia tias Yexus yug hauv Npelehees.</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Thiab thaum kawg tus tswv yug yaj nrhiav tau cov yaj uas ploj lawm.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Tus tswv yug yaj los tsev nrog cov yaj zoo siab thiab ua kev zoo siab heev.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tas lawm thiab hais tias,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“Ib yam li tus tswv yug yaj zoo siab nrhiav tau ib tug yaj uas ploj lawm,</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Vajtswv txaus siab rau kev hloov siab lees txim ntawm ib tug neeg txhaum.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mn" altLang="ko-KR" sz="3600">
                <a:solidFill>
                  <a:schemeClr val="tx1">
                    <a:lumMod val="65000"/>
                    <a:lumOff val="35000"/>
                  </a:schemeClr>
                </a:solidFill>
              </a:rPr>
              <a:t>Tus tswv yug yaj yuav tsum tau ua ntau yam kev txi kom nrhiav tau ib tug yaj uas ploj lawm.</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Yexus txi nws txojsia los cawm peb.</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mn" altLang="ko-KR" sz="3600">
                <a:solidFill>
                  <a:schemeClr val="tx1">
                    <a:lumMod val="65000"/>
                    <a:lumOff val="35000"/>
                  </a:schemeClr>
                </a:solidFill>
              </a:rPr>
              <a:t>Peb yuav tsum ua Tswv Ntuj tsaug uas cawm peb zoo li ib tug yaj uas ploj lawm.</a:t>
            </a:r>
            <a:r xmlns:a="http://schemas.openxmlformats.org/drawingml/2006/main">
              <a:rPr lang="hmn"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a:t>
            </a:r>
            <a:r xmlns:a="http://schemas.openxmlformats.org/drawingml/2006/main">
              <a:rPr lang="hmn" altLang="en-US" sz="3600">
                <a:solidFill>
                  <a:srgbClr val="0070c0"/>
                </a:solidFill>
              </a:rPr>
              <a:t> </a:t>
            </a:r>
            <a:r xmlns:a="http://schemas.openxmlformats.org/drawingml/2006/main">
              <a:rPr lang="hmn" altLang="ko-KR" sz="3600">
                <a:solidFill>
                  <a:srgbClr val="0070c0"/>
                </a:solidFill>
              </a:rPr>
              <a:t>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txaus siab rau peb txoj kev hloov siab lees txim ntawm kev txhaum.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tswv yug yaj tsis tau ua dab tsi thaum nrhiav ib tug yaj ploj?</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tso 99 tus yaj mus nrhiav tus uas ploj lawm.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zoo siab nrhiav tus uas ploj lawm.</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 yuav ib tug yaj tshiab.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hu rau tib neeg los ua kev lom zem.</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③ </a:t>
            </a:r>
            <a:r xmlns:a="http://schemas.openxmlformats.org/drawingml/2006/main">
              <a:rPr lang="hmn" altLang="ko-KR" sz="2800">
                <a:solidFill>
                  <a:srgbClr val="ff0000"/>
                </a:solidFill>
              </a:rPr>
              <a:t>Nws yuav ib tug yaj tshiab.</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Kuv hais rau nej hais tias ib yam li ntawd yuav muaj kev xyiv fab nyob saum ntuj ceeb tsheej dua ib tug neeg txhaum uas hloov siab lees txim ntau dua li cuaj caum cuaj tus neeg ncaj ncees uas tsis tas yuav hloov siab lees txim.</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15:7 ib</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Zaj Dab Neeg ntawm Good Samaritan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"Peb leej twg ntawm no koj xav tias yog ib tus neeg nyob ze rau tus txiv neej uas poob rau hauv tes ntawm tub sab?"</a:t>
            </a:r>
            <a:endParaRPr xmlns:a="http://schemas.openxmlformats.org/drawingml/2006/main" lang="en-US" altLang="ko-KR" sz="3600"/>
          </a:p>
          <a:p>
            <a:pPr xmlns:a="http://schemas.openxmlformats.org/drawingml/2006/main" lvl="0">
              <a:defRPr/>
            </a:pPr>
            <a:r xmlns:a="http://schemas.openxmlformats.org/drawingml/2006/main">
              <a:rPr lang="hmn" altLang="ko-KR" sz="3600"/>
              <a:t>Tus kws tshaj lij txoj cai teb hais tias, "Tus uas muaj kev hlub tshua rau nws." Yexus hais rau nws tias, “Koj cia li mus ua ib yam li ntawd.”</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36-37 : kuv</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ib tug txiv neej taug kev ib leeg, nws ntsib tub sab. Lawv rub nws tej khaub ncaws, ntaus nws thiab tawm mus, ua rau nws tuag ib nrab.</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Ces muaj ib tug pov thawj pom nws ntawm txoj kev, nws hla mus rau sab nraud. Ib tug Levis kuj ua li ntawd thiab.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Nyob rau hauv lub nkuaj ntawm Npelehees muaj Maivliag, Yauxej, thiab tus me nyuam Yexus, uas los rau hauv lub ntiaj teb ua vajntxwv.</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Peb, ib tug neeg Xamalis pom nws. Cov neeg Xamalis yog cov neeg Yudais tsis nyiam.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Tiamsis, tus Xamalis khuvleej nws, nws thiaj kho thiab tu nws zoo.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“Vajtswv cov tibneeg, thaum twg los xij, yuav tsum yog ib tug neeg zej zog zoo uas pab cov uas xav tau kev pab.”</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Cov pov thawj thiab cov Levis zoo li, nyob rau saum npoo, nyob ze Vajtswv, tab sis lawv tsis hlub lwm tus.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Cov Neeg Xamalis nyob saum npoo av, zoo li tsis nyob ze Vajtswv, tab sis yog ib tug neeg nyob ze zoo uas txaus siab hlub lwm tus.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kuj yuav tsum yog cov uas pab peb cov neeg zej zog xav tau yog tias peb nyob ze Vajtswv.</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Peb yog cov uas raug yuam kom tuag rau peb tej kev txhaum, ib yam li cov uas raug nyiag lawm.</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mn" altLang="ko-KR" sz="3600">
                <a:solidFill>
                  <a:schemeClr val="tx1">
                    <a:lumMod val="65000"/>
                    <a:lumOff val="35000"/>
                  </a:schemeClr>
                </a:solidFill>
              </a:rPr>
              <a:t>Tiamsis Yexus yog tus uas cawm peb dim ntawm qhov xwm txheej phem no.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Tus pov thawj thiab cov Levis ua li cas thaum lawv pom ib tug neeg raug tub sab?</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Lawv thov Vajtswv rau nws.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kho nws qhov txhab.</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Lawv coj nws mus tsev kho mob.</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Lawv hla nws ntawm sab nraud.</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④ </a:t>
            </a:r>
            <a:r xmlns:a="http://schemas.openxmlformats.org/drawingml/2006/main">
              <a:rPr lang="hmn" altLang="ko-KR" sz="2800">
                <a:solidFill>
                  <a:srgbClr val="ff0000"/>
                </a:solidFill>
              </a:rPr>
              <a:t>Lawv hla nws ntawm sab nraud.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hmn" altLang="ko-KR" sz="3600"/>
              <a:t>"Peb leej twg ntawm no koj xav tias yog ib tus neeg nyob ze rau tus txiv neej uas poob rau hauv tes ntawm tub sab?"</a:t>
            </a:r>
            <a:endParaRPr xmlns:a="http://schemas.openxmlformats.org/drawingml/2006/main" lang="en-US" altLang="ko-KR" sz="3600"/>
          </a:p>
          <a:p>
            <a:pPr xmlns:a="http://schemas.openxmlformats.org/drawingml/2006/main" lvl="0">
              <a:defRPr/>
            </a:pPr>
            <a:r xmlns:a="http://schemas.openxmlformats.org/drawingml/2006/main">
              <a:rPr lang="hmn" altLang="ko-KR" sz="3600"/>
              <a:t>Tus kws tshaj lij txoj cai teb hais tias, "Tus uas muaj kev hlub tshua rau nws." Yexus hais rau nws tias, “Koj cia li mus ua ib yam li ntawd.”</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36-37 : kuv</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71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Mary thiab Martha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mn" altLang="ko-KR" sz="4000"/>
              <a:t>tab sis tsuas yog ib yam uas xav tau. Mary tau xaiv qhov zoo dua, thiab nws yuav tsis raug tshem tawm ntawm nws mus."</a:t>
            </a:r>
            <a:endParaRPr xmlns:a="http://schemas.openxmlformats.org/drawingml/2006/main" lang="en-US" altLang="ko-KR" sz="4000"/>
          </a:p>
          <a:p>
            <a:pPr xmlns:a="http://schemas.openxmlformats.org/drawingml/2006/main" lvl="0">
              <a:defRPr/>
            </a:pPr>
            <a:r xmlns:a="http://schemas.openxmlformats.org/drawingml/2006/main">
              <a:rPr lang="hm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m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Yexus raug caw los ntawm Maivliag thiab Martha tsev.</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Cov kws kho mob sab hnub tuaj muab kub, tshuaj tsw qab, thiab ncuav mog qab zib rau Yexus uas lawv tau npaj ua khoom plig. “Ua Vajtswv tsaug uas Yexus los rau hauv lub tebchaws no!”</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Martha tab tom ua haujlwm tsis khoom, Maivliag mloog Yexus siab.</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Martha xav tias "Kuv tsis ntseeg tias Mary cia kuv ua haujlwm ib leeg thaum kuv tsis khoom," Martha xav.</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Thaum kawg, Martha yws rau Yexus. "Yexus, thov cia Maivliag mus. Kuv muaj haujlwm ntau dhau los ua ib leeg."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hais tias, "Tsis txhob ua ntau dhau, Maivliag nyiam mloog, yog li ntawd nws yuav tsum mloog."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solidFill>
                  <a:srgbClr val="ff0000"/>
                </a:solidFill>
              </a:rPr>
              <a:t>Hnub no Zaj Lus Qhia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solidFill>
                  <a:schemeClr val="tx1">
                    <a:lumMod val="65000"/>
                    <a:lumOff val="35000"/>
                  </a:schemeClr>
                </a:solidFill>
              </a:rPr>
              <a:t>Martha xav tias nws tsis tsim nyog rau Maivliag mloog Yexus thaum lawv muaj ntau yam ua.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Tiamsis Yexus qhia lawv tias kev mloog Yexus lus muaj nqes dua lwm yam.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Lub sijhawm mloog thiab kawm Vajlugkub yog lub sijhawm tseem ceeb tshaj plaws rau peb.</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mn" altLang="ko-KR" sz="3200">
                <a:solidFill>
                  <a:schemeClr val="tx1">
                    <a:lumMod val="65000"/>
                    <a:lumOff val="35000"/>
                  </a:schemeClr>
                </a:solidFill>
              </a:rPr>
              <a:t>Peb yuav tsum tsis txhob ncua sij hawm los mloog thiab kawm phau Vajlugkub.</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hmn" altLang="ko-KR" sz="3200"/>
              <a:t>Yexus yog leej twg?</a:t>
            </a:r>
            <a:r xmlns:a="http://schemas.openxmlformats.org/drawingml/2006/main">
              <a:rPr lang="h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rgbClr val="0070c0"/>
                </a:solidFill>
              </a:rPr>
              <a:t>Yexus yog..</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mn" altLang="ko-KR" sz="3600">
                <a:solidFill>
                  <a:schemeClr val="tx1">
                    <a:lumMod val="65000"/>
                    <a:lumOff val="35000"/>
                  </a:schemeClr>
                </a:solidFill>
              </a:rPr>
              <a:t>Yexus yog tus uas hlub cov uas hnov Vajtswv Txojlus.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Quiz</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mn" altLang="ko-KR" sz="3200">
                <a:solidFill>
                  <a:schemeClr val="tx1">
                    <a:lumMod val="65000"/>
                    <a:lumOff val="35000"/>
                  </a:schemeClr>
                </a:solidFill>
              </a:rPr>
              <a:t>Mary ua li cas thaum Martha ua haujlwm ntau?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① </a:t>
            </a:r>
            <a:r xmlns:a="http://schemas.openxmlformats.org/drawingml/2006/main">
              <a:rPr lang="hmn" altLang="ko-KR" sz="2800">
                <a:solidFill>
                  <a:schemeClr val="tx1">
                    <a:lumMod val="65000"/>
                    <a:lumOff val="35000"/>
                  </a:schemeClr>
                </a:solidFill>
              </a:rPr>
              <a:t>Nws thov Vajtswv.</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② </a:t>
            </a:r>
            <a:r xmlns:a="http://schemas.openxmlformats.org/drawingml/2006/main">
              <a:rPr lang="hmn" altLang="ko-KR" sz="2800">
                <a:solidFill>
                  <a:schemeClr val="tx1">
                    <a:lumMod val="65000"/>
                    <a:lumOff val="35000"/>
                  </a:schemeClr>
                </a:solidFill>
              </a:rPr>
              <a:t>Nws mloog Yexus tej lus.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③ </a:t>
            </a:r>
            <a:r xmlns:a="http://schemas.openxmlformats.org/drawingml/2006/main">
              <a:rPr lang="hmn" altLang="ko-KR" sz="2800">
                <a:solidFill>
                  <a:schemeClr val="tx1">
                    <a:lumMod val="65000"/>
                    <a:lumOff val="35000"/>
                  </a:schemeClr>
                </a:solidFill>
              </a:rPr>
              <a:t>Nws tsaug zog.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chemeClr val="tx1">
                    <a:lumMod val="65000"/>
                    <a:lumOff val="35000"/>
                  </a:schemeClr>
                </a:solidFill>
              </a:rPr>
              <a:t>④ </a:t>
            </a:r>
            <a:r xmlns:a="http://schemas.openxmlformats.org/drawingml/2006/main">
              <a:rPr lang="hmn" altLang="ko-KR" sz="2800">
                <a:solidFill>
                  <a:schemeClr val="tx1">
                    <a:lumMod val="65000"/>
                    <a:lumOff val="35000"/>
                  </a:schemeClr>
                </a:solidFill>
              </a:rPr>
              <a:t>Nws pab Martha nyuaj.</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mn" altLang="en-US" sz="2800">
                <a:solidFill>
                  <a:srgbClr val="ff0000"/>
                </a:solidFill>
              </a:rPr>
              <a:t>② </a:t>
            </a:r>
            <a:r xmlns:a="http://schemas.openxmlformats.org/drawingml/2006/main">
              <a:rPr lang="hmn" altLang="ko-KR" sz="2800">
                <a:solidFill>
                  <a:srgbClr val="ff0000"/>
                </a:solidFill>
              </a:rPr>
              <a:t>Nws mloog Yexus tej lus.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mn" altLang="ko-KR" sz="4000"/>
              <a:t>Hnub no lo lus</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mn" altLang="ko-KR" sz="4000"/>
              <a:t>tab sis tsuas yog ib yam uas xav tau. Mary tau xaiv qhov zoo dua, thiab nws yuav tsis raug tshem tawm ntawm nws mus."</a:t>
            </a:r>
            <a:endParaRPr xmlns:a="http://schemas.openxmlformats.org/drawingml/2006/main" lang="en-US" altLang="ko-KR" sz="4000"/>
          </a:p>
          <a:p>
            <a:pPr xmlns:a="http://schemas.openxmlformats.org/drawingml/2006/main" lvl="0">
              <a:defRPr/>
            </a:pPr>
            <a:r xmlns:a="http://schemas.openxmlformats.org/drawingml/2006/main">
              <a:rPr lang="hmn"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mn"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mn" altLang="ko-KR" sz="2800">
                <a:solidFill>
                  <a:schemeClr val="tx1">
                    <a:lumMod val="65000"/>
                    <a:lumOff val="35000"/>
                  </a:schemeClr>
                </a:solidFill>
              </a:rPr>
              <a:t>Lukas</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10:</a:t>
            </a:r>
            <a:r xmlns:a="http://schemas.openxmlformats.org/drawingml/2006/main">
              <a:rPr lang="hmn" altLang="en-US" sz="2800">
                <a:solidFill>
                  <a:schemeClr val="tx1">
                    <a:lumMod val="65000"/>
                    <a:lumOff val="35000"/>
                  </a:schemeClr>
                </a:solidFill>
              </a:rPr>
              <a:t> </a:t>
            </a:r>
            <a:r xmlns:a="http://schemas.openxmlformats.org/drawingml/2006/main">
              <a:rPr lang="hmn"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mn" altLang="ko-KR" sz="2500" dirty="0">
                <a:solidFill>
                  <a:schemeClr val="tx1">
                    <a:lumMod val="65000"/>
                    <a:lumOff val="35000"/>
                  </a:schemeClr>
                </a:solidFill>
              </a:rPr>
              <a:t>Muaj ib tug hluas nkauj hu ua Maivliag nyob hauv Kalilais, Ixayees. Nws tau nrog ib tug tub hluas hu ua Yauxej.</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Cov kws kho mob tuaj pe hawm Yes Xus, Huab Tais, txawm nyob deb ntawm cov Yixayee.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Yexus yog tus vajntxwv tiag tiag ntawm tib neeg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thoob plaws lub ntiaj teb no.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Yexus yog kuv tus vajntxwv thiab.</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ua lub neej pehawm Vajtswv thiab ua raws Yexus qab, uas yog Vajntxwv ib txwm muaj.</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tsim nyog peb pe hawm.</a:t>
            </a:r>
            <a:r xmlns:a="http://schemas.openxmlformats.org/drawingml/2006/main">
              <a:rPr altLang="en-US" lang="h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Leej twg tsis tau txais Yexus los ua khoom plig hnub yug?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kub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xyab</a:t>
            </a:r>
            <a:r xmlns:a="http://schemas.openxmlformats.org/drawingml/2006/main">
              <a:rPr altLang="en-US" lang="h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tshuaj ntsuab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Lub computer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Lub computer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lawv tuaj txog hauv tsev, lawv pom tus me nyuam nrog nws niam Mab Liab, thiab lawv txawm pe hawm nws. Tom qab ntawd lawv qhib lawv tej khoom muaj nqis thiab muab khoom plig ntawm kub thiab tshuaj tsw qab thiab myrrh.</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Mathais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Tsis muaj.</a:t>
            </a:r>
            <a:r xmlns:a="http://schemas.openxmlformats.org/drawingml/2006/main">
              <a:rPr lang="hmn" altLang="en-US" b="1">
                <a:solidFill>
                  <a:schemeClr val="tx1">
                    <a:lumMod val="50000"/>
                    <a:lumOff val="50000"/>
                  </a:schemeClr>
                </a:solidFill>
              </a:rPr>
              <a:t> </a:t>
            </a:r>
            <a:r xmlns:a="http://schemas.openxmlformats.org/drawingml/2006/main">
              <a:rPr lang="hmn" altLang="ko-KR" b="1">
                <a:solidFill>
                  <a:schemeClr val="tx1">
                    <a:lumMod val="50000"/>
                    <a:lumOff val="50000"/>
                  </a:schemeClr>
                </a:solidFill>
              </a:rPr>
              <a:t>48 Tswv Ntuj lo 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Tus me nyuam Yexus khiav mus rau tim lyiv teb chaws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lawv mus lawm, tus Tswv ib tug tim tswv los tshwm rau Yauxej hauv npau suav. Nws hais tias, “Cia li sawv tsees coj tus menyuam thiab nws niam thiab khiav mus rau tebchaws Iziv, nyob ntawd kom txog thaum kuv qhia rau koj, rau qhov Helauj yuav nrhiav tus menyuam los tua nws.”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Mathais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Helauj tus vajntxwv kav cov Yixalayees hnov tej xov xwm hais txog Yexus yug los ntawm cov Magi, tau npaj tua Yexus.</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Txawm li cas los xij, Vajtswv, uas paub txhua yam ntawm Herod txoj kev koom ua ke, tau hais hauv npau suav tias cov Magi yuav tsum tawm ntawm Helauj mus.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Tsis tas li ntawd xwb, Maivliag tus txiv Yauxej hnov ib tug tim tswv hais hauv npau suav tias: “Cia li khiav mus rau tebchaws Iziv. Helauj yuav muab Yexus tua.”</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Thaum Yauxej hnov li ntawd, Yauxej thiaj coj Maivliag thiab tus menyuam Yexus thiab khiav ntawm Helauj mus rau tebchaws Iziv.</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hmn" sz="2800">
                <a:solidFill>
                  <a:schemeClr val="tx1">
                    <a:lumMod val="65000"/>
                    <a:lumOff val="35000"/>
                  </a:schemeClr>
                </a:solidFill>
              </a:rPr>
              <a:t>Muaj ib hnub muaj ib tug tim tswv los tshwm rau Maivliag. “Nyob zoo, nej cov uas nyiam heev! Tus Tswv nrog nraim nej.”</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Meanwhile, Helauj, uas paub hais tias nws tau dag los ntawm Magi, tau txiav txim siab heev kom tua cov Npelehees cov menyuam mos tag nrho. Yexus yuav tsum nyob hauv Iyi tebchaws mus txog thaum Helauj tuag.</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Cov tswv yug yaj thiab cov Magi paub tias Yexus yog leej twg.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Vajntxwv Helauj tsis paub Yexus. Tsis tas li ntawd xwb, vim nws txoj kev ntshaw, nws thiaj ua txhaum hnyav heev los sim tua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Muaj coob tus neeg hauv ntiaj teb no tsis kam hnov txog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Nws yog ib qho txhaum loj heev.</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uas tsis tuaj yeem tso tseg los ntawm tib neeg lub hwj chim.</a:t>
            </a:r>
            <a:r xmlns:a="http://schemas.openxmlformats.org/drawingml/2006/main">
              <a:rPr altLang="en-US" lang="h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khiav mus qhov twg los Helauj?</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Egypt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Tebchaws Asmeskas</a:t>
            </a:r>
            <a:r xmlns:a="http://schemas.openxmlformats.org/drawingml/2006/main">
              <a:rPr altLang="en-US" lang="h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Kauslim teb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Egypt</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Thaum lawv mus lawm, tus Tswv ib tug tim tswv los tshwm rau Yauxej hauv npau suav. Nws hais tias, “Cia li sawv tsees coj tus menyuam thiab nws niam thiab khiav mus rau tebchaws Iziv, nyob ntawd kom txog thaum kuv qhia rau koj, rau qhov Helauj yuav nrhiav tus menyuam los tua nws.”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Mathais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49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Tus Tub Yexus nyob ntawm lub Tuam Tsev</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"Vim li cas koj thiaj nrhiav kuv?" nws nug. "Koj tsis paub tias kuv yuav tsum nyob hauv kuv Txiv lub tsev?"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2:49 ib</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ua Kevcai Hla Dhau, thaum Yexus muaj 12 xyoos, nws thiab nws niam nws txiv tuaj rau hauv lub tuam tsev hauv Yeluxalees.</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lub tuam tsev hauv Yeluxalees rov los, Yauxej thiab Maivliag nrhiav tsis tau Yexus.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Yauxej thiab Maivliag rov qab mus rau lub tuam tsev hauv Yeluxalees mus nrhiav Yexus.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hmn" altLang="ko-KR" sz="2800" dirty="0">
                <a:solidFill>
                  <a:schemeClr val="tx1">
                    <a:lumMod val="65000"/>
                    <a:lumOff val="35000"/>
                  </a:schemeClr>
                </a:solidFill>
              </a:rPr>
              <a:t>“Mary, koj yuav yug tau ib tug tub thiab koj yuav tsum muab nws lub npe Yexus.” Nws ntshai cov xov xwm no.</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“Nej tsis paub tias kuv nyob hauv kuv txiv tsev?” Yexus tab tom tham nrog cov xibhwb qhia Vajlugkub hauv lub tuam tsev, lawv txhua tus xav tsis thoob vim Yexus lub tswvyim.</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Txij thaum ntawd los, tus tub Yexus tau hlub Vajtswv thiab tibneeg ntau dua thaum nws lub tswvyim thiab qhov siab loj tuaj.</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Tus tub Yexus paub thaum nws tseem hluas tias nws yog Vajtswv Leej Tub. Thiab tau npaj siab ua neej raws li tus Cawm Seej.</a:t>
            </a:r>
            <a:r xmlns:a="http://schemas.openxmlformats.org/drawingml/2006/main">
              <a:rPr altLang="en-US" lang="h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Txawm peb tseem hluas los,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nco ntsoov tias peb yog Vajtswv cov menyuam.</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Yog li ntawd, peb yuav tsum qhia Vajtswv thiab tib neeg tias peb ua neej nyob raws li Vajtswv cov menyuam.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Vajtswv Leej Tub, tiam sis nws coj tus yam ntxwv ntawm kev txo hwj chim thiab kev mloog lus rau cov niam txiv uas cev nqaij daim tawv.</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ploj mus qhov twg?</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ib</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chav dej</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nyob rau hauv lub palace</a:t>
            </a:r>
            <a:r xmlns:a="http://schemas.openxmlformats.org/drawingml/2006/main">
              <a:rPr altLang="en-US" lang="h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ib</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tuam tsev</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hauv tsev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nyob hauv lub tuam tsev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"Vim li cas koj thiaj nrhiav kuv?" nws nug. "Koj tsis paub tias kuv yuav tsum nyob hauv kuv Txiv lub tsev?"</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Lukas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2:49 ib</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50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Kev cai raus dej ntawm Tswv Yexus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"Ib lub suab ntawm ib tug hu nyob rau hauv cov suab puam, 'Npaj txoj kev rau tus Tswv, ua ncaj nraim rau nws.'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4.Yog li ntawd, Yauhas thiaj tuaj, ua kev cai raus dej hauv thaj av suab puam thiab tshaj tawm txoj kev cai raus dej ntawm kev hloov siab lees txim rau kev zam txim ntawm kev txhaum.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Yexus muaj peb caug xyoo, muaj ib tug txivneej coj txawv txawv tuaj tshwm rau hauv hav suab puam, hnav khaub ncaws ntxhuav thiab noj cov nyom thiab zib ntab qus.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Nws lub npe yog Yauhas tus uas ua kevcai raus dej. Nws hu kom tib neeg hloov siab lees txim thiab ua kev cai raus dej vim tus Cawm Seej yuav los.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hmn" altLang="ko-KR" sz="2800" dirty="0">
                <a:solidFill>
                  <a:schemeClr val="tx1">
                    <a:lumMod val="65000"/>
                    <a:lumOff val="35000"/>
                  </a:schemeClr>
                </a:solidFill>
              </a:rPr>
              <a:t>Tiamsis, nws mloog Vajtswv lus. “Kuv yog Yawmsaub tug qhev. Thov kom nws ua rau kuv raws li koj tau hais. "</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'Kuv nyob ntawm no los npaj ib tug uas los tom qab kuv!'</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Yauhas tus uas ua kevcai raus dej tab tom npaj Yexus txoj kev.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kuj los ua kevcai raus dej los ntawm Yauhas tus uas ua kevcai raus dej.</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“Saib! Vajtswv tus menyuam yaj, tus uas tshem lub ntiajteb tej kev txhaum tseg!” Yauhas tus uas ua kevcai raus dej tau qhia Yexus nrov nrov.</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Yauhas ua kev cai raus dej, muaj ib lub suab los saum ntuj los nrog tus Vaj Ntsuj Plig Dawb Huv nqes los saum nws zoo li nquab: “Koj yog kuv Leej Tub, kuv hlub; nrog koj zoo siab.”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Yauhas tus uas ua kevcai raus dej tsis tau tsa nws tus kheej.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Nws mob siab rau nws lub neej los qhia Yexus tag nrho.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Kuv nyob rau leej twg?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Ib yam li Yauhas tus uas muab neeg ua kev cai raus dej, peb yuav tsum ua lub neej uas tsa thiab qhia Yexus es tsis txhob khav thiab tsa kuv.</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Vajtswv tib tug tub.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Dab tsi los saum ntuj los thaum Yexus ua kev cai raus dej??</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khob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Vaj Ntsuj Plig Dawb Huv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kab laug sab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Cov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② </a:t>
            </a:r>
            <a:r xmlns:a="http://schemas.openxmlformats.org/drawingml/2006/main">
              <a:rPr altLang="ko-KR" lang="hmn" sz="2800">
                <a:solidFill>
                  <a:srgbClr val="ff0000"/>
                </a:solidFill>
              </a:rPr>
              <a:t>Vaj Ntsuj Plig Dawb Huv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"Ib lub suab ntawm ib tug hu nyob rau hauv cov suab puam, 'Npaj txoj kev rau tus Tswv, ua ncaj nraim rau nws.'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mn" sz="3600">
                <a:solidFill>
                  <a:schemeClr val="tx1">
                    <a:lumMod val="65000"/>
                    <a:lumOff val="35000"/>
                  </a:schemeClr>
                </a:solidFill>
              </a:rPr>
              <a:t>4.Yog li ntawd, Yauhas thiaj tuaj, ua kev cai raus dej hauv thaj av suab puam thiab tshaj tawm txoj kev cai raus dej ntawm kev hloov siab lees txim rau kev zam txim ntawm kev txhaum.</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Mark</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1:</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51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Yexus raug Xatas ntxias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hais rau nws hais tias, "Xaivfab, deb ntawm kuv mus! Rau qhov muaj ntawv sau tias: 'Koj pehawm tus Tswv koj tus Vajtswv, thiab pe hawm nws xwb."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Tom qab Yexus yoo mov thiab thov Vajtswv plaub caug hnub, Xatas tshwm sim thiab ntxias Yexus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hmn" altLang="ko-KR" sz="2500" dirty="0">
                <a:solidFill>
                  <a:schemeClr val="tx1">
                    <a:lumMod val="65000"/>
                    <a:lumOff val="35000"/>
                  </a:schemeClr>
                </a:solidFill>
              </a:rPr>
              <a:t>Yog li ntawd, txawm hais tias nws yog nkauj xwb, nws tau xeeb tub. Tus menyuam no lub npe yog Yexus. Nws yog Vajtswv Leej Tub uas yuav cawm neeg dim ntawm lawv tej kev txhaum yav tom ntej.</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“Koj puas tshaib plab? Ua mov ci nrog pob zeb no thiab noj nws!” Xatas ua qhov kev sim thawj zaug. Tiamsis Yexus kov yeej qhov kev sim siab nrog Vajtswv txoj lus.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“Tom qab ntawd dhia tawm ntawm no! Yog nej yog Vajtswv Leej Tub, nej yuav tsis tuag.” Dab Ntxwg Nyoog sim Yexus zaum ob rau saum lub tuam tsev.</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Lub sijhawm ntawd, nws coj Yexus mus rau saum lub roob siab heev thiab qhia Yexus tag nrho lub ntiajteb thiab hais tias, “Yog koj pehawm kuv, kuv yuav muab tag nrho rau koj!” Tiamsis Yexus tsis lees yuav qhov kev sim thib peb nrog Vajtswv Txojlus.</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Thaum kawg, Yexus kov yeej txhua yam ntawm Xatas tej kev sim siab. Vajtswv txaus siab rau Yexus uas kov yeej txhua yam kev ntxias.</a:t>
            </a:r>
            <a:r xmlns:a="http://schemas.openxmlformats.org/drawingml/2006/main">
              <a:rPr lang="h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Yexus yog Vajtswv Leej Tub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zoo li peb, nws raug Xatas ntxias.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Tiamsis nrog Vajtswv Txojlus, Yexus kov yeej Xatas tej kev ntxias.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Xatas tseem ntxias peb.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Txawm li cas los xij, zoo li Yexus, peb tuaj yeem kov yeej qhov kev ntxias ntawm Dab Ntxwg Nyoog nrog Vajtswv txoj lus</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rgbClr val="ff0000"/>
                </a:solidFill>
              </a:rPr>
              <a:t>Yexus yog leej twg?</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tus pab peb kov yeej tej kev ntxias uas peb ntsib. Thiab nws yog tus uas nkag siab txog txhua yam kev nyuaj uas peb ntsib thiab pab peb kov yeej lawv.</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Dab Ntxwg Nyoog tau sim ntau npaum li cas rau Yexus?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ib</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ob</a:t>
            </a:r>
            <a:r xmlns:a="http://schemas.openxmlformats.org/drawingml/2006/main">
              <a:rPr altLang="en-US" lang="hmn"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peb</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plaub</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③ </a:t>
            </a:r>
            <a:r xmlns:a="http://schemas.openxmlformats.org/drawingml/2006/main">
              <a:rPr altLang="ko-KR" lang="hmn" sz="2800">
                <a:solidFill>
                  <a:srgbClr val="ff0000"/>
                </a:solidFill>
              </a:rPr>
              <a:t>peb</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hais rau nws hais tias, "Xaivfab, deb ntawm kuv mus! Rau qhov muaj ntawv sau tias: 'Koj pehawm tus Tswv koj tus Vajtswv, thiab pe hawm nws xwb."</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Matthew</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52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Dej</a:t>
            </a:r>
            <a:r xmlns:a="http://schemas.openxmlformats.org/drawingml/2006/main">
              <a:rPr lang="hmn" altLang="en-US" sz="4400"/>
              <a:t> </a:t>
            </a:r>
            <a:r xmlns:a="http://schemas.openxmlformats.org/drawingml/2006/main">
              <a:rPr lang="hmn" altLang="ko-KR" sz="4400"/>
              <a:t>Hloov mus rau Wine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Qhov no, thawj zaug ntawm nws tej txuj ci tseem ceeb, Yexus ua nyob rau hauv Khana ntawm Kalilais. Yog li ntawd, nws qhia nws lub yeeb koob, thiab nws cov thwj tim tso lawv txoj kev ntseeg rau hauv nws.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Maivliag ntshai muaj ib tug tub txawm tias nws tsis tau yuav.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Txawm li cas los xij, nws tau txais thiab ua raws li Vajtswv txoj lus los ntawm kev ntseeg.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Tej zaum peb yuav ntshai thaum peb ntseeg thiab ua raws li Vajtswv Txojlus. Tab sis zoo li Mary qhov kev lees txim, peb yuav tsum lees txim tias "Thov kom nws ua rau kuv raws li koj tau hais."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Ib lub tshoob tau tshwm sim ntawm Cana hauv Kalilais. Yexus thiab nws cov thwjtim kuj raug caw tuaj koom lub tshoob.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Tab sis muaj ib qho teeb meem. Caw tau tag lawm. Yog tsis muaj cawv txiv hmab, koj tsis tuaj yeem muaj noj mov.</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Yexus kom cov tub qhe hauv tsev hliv dej rau hauv hub. Cov tub qhe ua raws li lawv thov.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Tom qab ntawd, cov dej hauv lub hub raug coj mus saj. Cov dej hauv lub thawv tau hloov mus ua cawv txiv hmab heev.</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Cov qhua tau saj cov cawv thiab xav tsis thoob. Lawv tau txais cawv txiv hmab ntau dua li thawj zaug, thiab ua tsaug rau Yexus qhov txuj ci tseem ceeb, lub tsiab peb caug yuav zoo siab dua.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Zaj Lus Qhia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Nyob rau hauv lub sij hawm ntawm Tswv Yexus, wine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yog qhov tseem ceeb ntawm lub koob tsheej.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Yexus ua dej rau hauv cawv txiv hmab thiab muab tej yam uas xav tau rau kev ua koob tsheej.</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Rau peb, Yexus yog ib qho tseem ceeb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zoo li cawv txiv hmab hauv lub tsiab peb caug.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yuav tsum nco ntsoov Yexus txoj kev tshav ntuj uas muab Nws tus kheej rau peb.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a:t>
            </a:r>
            <a:r xmlns:a="http://schemas.openxmlformats.org/drawingml/2006/main">
              <a:rPr altLang="en-US" lang="hmn"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WHO</a:t>
            </a:r>
            <a:r xmlns:a="http://schemas.openxmlformats.org/drawingml/2006/main">
              <a:rPr altLang="en-US" lang="hmn" sz="3200"/>
              <a:t> </a:t>
            </a:r>
            <a:r xmlns:a="http://schemas.openxmlformats.org/drawingml/2006/main">
              <a:rPr altLang="ko-KR" lang="hmn" sz="3200"/>
              <a:t>yog</a:t>
            </a:r>
            <a:r xmlns:a="http://schemas.openxmlformats.org/drawingml/2006/main">
              <a:rPr altLang="en-US" lang="hmn" sz="3200"/>
              <a:t> </a:t>
            </a:r>
            <a:r xmlns:a="http://schemas.openxmlformats.org/drawingml/2006/main">
              <a:rPr altLang="ko-KR" lang="hmn" sz="3200"/>
              <a:t>Yexus?</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yog peb txoj kev xyiv fab, zoo li cawv txiv hmab.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hloov dej ua dab tsi?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yog kua mis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kua txiv kab ntxwv</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khob cij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cawv</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④ </a:t>
            </a:r>
            <a:r xmlns:a="http://schemas.openxmlformats.org/drawingml/2006/main">
              <a:rPr altLang="ko-KR" lang="hmn" sz="2800">
                <a:solidFill>
                  <a:srgbClr val="ff0000"/>
                </a:solidFill>
              </a:rPr>
              <a:t>cawv</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Qhov no, thawj zaug ntawm nws tej txuj ci tseem ceeb, Yexus ua nyob rau hauv Khana ntawm Kalilais. Yog li ntawd, nws qhia nws lub yeeb koob, thiab nws cov thwj tim tso lawv txoj kev ntseeg rau hauv nws.</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mn" altLang="ko-KR" b="1">
                <a:solidFill>
                  <a:schemeClr val="tx1">
                    <a:lumMod val="50000"/>
                    <a:lumOff val="50000"/>
                  </a:schemeClr>
                </a:solidFill>
              </a:rPr>
              <a:t>No. 53 Vajtswv Txojlus</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mn" altLang="ko-KR" sz="4400"/>
              <a:t>Nicodemus tuaj cuag Yexus thaum tsaus ntuj.</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hmn" sz="3200">
                <a:solidFill>
                  <a:srgbClr val="FF0000"/>
                </a:solidFill>
              </a:rPr>
              <a:t>Yexus yog leej twg?</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hmn" sz="3600">
                <a:solidFill>
                  <a:srgbClr val="0070C0"/>
                </a:solidFill>
              </a:rPr>
              <a:t>Yexus yog..</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hmn" sz="3600">
                <a:solidFill>
                  <a:schemeClr val="tx1">
                    <a:lumMod val="65000"/>
                    <a:lumOff val="35000"/>
                  </a:schemeClr>
                </a:solidFill>
              </a:rPr>
              <a:t>Yexus los rau hauv ntiajteb no ua peb tus Cawmseej.</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teb hais tias, “Kuv qhia tseeb rau nej hais tias, tsis muaj leejtwg yuav nkag tau rau Vajtswv lub tebchaws tsuas yog nws yug los ntawm dej thiab tus Ntsuj Plig.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3:5 ua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hmn" sz="2800">
                <a:solidFill>
                  <a:schemeClr val="tx1">
                    <a:lumMod val="65000"/>
                    <a:lumOff val="35000"/>
                  </a:schemeClr>
                </a:solidFill>
              </a:rPr>
              <a:t>Muaj ib tug txivneej hu ua Nicodemus uas yog Yixayee tus xibhwb.</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Nws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tuaj</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rau</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Yexus</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rau</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nug</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ntawm</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hmo.</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“Kuv yuav nkag tau rau Vajtswv lub tebchaws li cas?”</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mn" altLang="ko-KR" sz="2800">
                <a:solidFill>
                  <a:schemeClr val="tx1">
                    <a:lumMod val="65000"/>
                    <a:lumOff val="35000"/>
                  </a:schemeClr>
                </a:solidFill>
              </a:rPr>
              <a:t>"Yog tias koj tsis tau yug dua tshiab, koj tsis tuaj yeem nkag mus hauv Vajtswv lub nceeg vaj." Yexus teb.</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Nws tsis nkag siab tias nws yuav tsum tau yug dua tshiab. "Kuv puas rov qab mus rau hauv kuv niam lub plab thiab rov qab los?"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hmn" altLang="ko-KR" sz="2600">
                <a:solidFill>
                  <a:schemeClr val="tx1">
                    <a:lumMod val="65000"/>
                    <a:lumOff val="35000"/>
                  </a:schemeClr>
                </a:solidFill>
              </a:rPr>
              <a:t>“Tus ntsuj plig, tsis yog lub cev, yuav tsum tau yug dua tshiab. "Tus txiv neej tuaj yeem yug dua nrog dej thiab tus Vaj Ntsuj Plig Dawb Huv." Yexus teb</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hmn" altLang="ko-KR" sz="2800">
                <a:solidFill>
                  <a:schemeClr val="tx1">
                    <a:lumMod val="65000"/>
                    <a:lumOff val="35000"/>
                  </a:schemeClr>
                </a:solidFill>
              </a:rPr>
              <a:t>“Koj yuav tsum ntseeg kuv thiab tau txais kev cawmdim.” Yexus qhia Nicodemus txog qhov tsis pub leejtwg paub txog kev yug dua tshiab.</a:t>
            </a:r>
            <a:r xmlns:a="http://schemas.openxmlformats.org/drawingml/2006/main">
              <a:rPr lang="hm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a:t>
            </a:r>
            <a:r xmlns:a="http://schemas.openxmlformats.org/drawingml/2006/main">
              <a:rPr altLang="en-US" lang="hmn" sz="4000">
                <a:solidFill>
                  <a:srgbClr val="ff0000"/>
                </a:solidFill>
              </a:rPr>
              <a:t> </a:t>
            </a:r>
            <a:r xmlns:a="http://schemas.openxmlformats.org/drawingml/2006/main">
              <a:rPr altLang="ko-KR" lang="hmn" sz="4000">
                <a:solidFill>
                  <a:srgbClr val="ff0000"/>
                </a:solidFill>
              </a:rPr>
              <a:t>Zaj lus qhia</a:t>
            </a:r>
            <a:r xmlns:a="http://schemas.openxmlformats.org/drawingml/2006/main">
              <a:rPr altLang="en-US" lang="h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solidFill>
                  <a:schemeClr val="tx1">
                    <a:lumMod val="65000"/>
                    <a:lumOff val="35000"/>
                  </a:schemeClr>
                </a:solidFill>
              </a:rPr>
              <a:t>Yog koj ntseeg Yexus,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koj tus ntsuj plig yuav yug dua tshiab.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Cov uas ntseeg Yes Xus yug dua tshiab thiab nej yuav rais los ua</a:t>
            </a:r>
            <a:r xmlns:a="http://schemas.openxmlformats.org/drawingml/2006/main">
              <a:rPr altLang="en-US" lang="hmn" sz="3200">
                <a:solidFill>
                  <a:schemeClr val="tx1">
                    <a:lumMod val="65000"/>
                    <a:lumOff val="35000"/>
                  </a:schemeClr>
                </a:solidFill>
              </a:rPr>
              <a:t> </a:t>
            </a:r>
            <a:r xmlns:a="http://schemas.openxmlformats.org/drawingml/2006/main">
              <a:rPr altLang="ko-KR" lang="hmn" sz="3200">
                <a:solidFill>
                  <a:schemeClr val="tx1">
                    <a:lumMod val="65000"/>
                    <a:lumOff val="35000"/>
                  </a:schemeClr>
                </a:solidFill>
              </a:rPr>
              <a:t>ntxub kev txhaum thiab hlub Vajtswv.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Puas yog koj yug dua tshiab?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mn" sz="3200">
                <a:solidFill>
                  <a:schemeClr val="tx1">
                    <a:lumMod val="65000"/>
                    <a:lumOff val="35000"/>
                  </a:schemeClr>
                </a:solidFill>
              </a:rPr>
              <a:t>Peb ntseeg Yexus thiab yug dua tshiab. Yog li ntawd, peb yuav tsum nco ntsoov tias peb yog cov neeg txawv ntawm lub ntiaj teb no.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hmn" sz="3200"/>
              <a:t>Yexus yog leej twg?</a:t>
            </a:r>
            <a:r xmlns:a="http://schemas.openxmlformats.org/drawingml/2006/main">
              <a:rPr altLang="en-US" lang="h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rgbClr val="0070c0"/>
                </a:solidFill>
              </a:rPr>
              <a:t>Yexus yog..</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a:t>
            </a:r>
            <a:r xmlns:a="http://schemas.openxmlformats.org/drawingml/2006/main">
              <a:rPr altLang="en-US" lang="hmn" sz="3600">
                <a:solidFill>
                  <a:schemeClr val="tx1">
                    <a:lumMod val="65000"/>
                    <a:lumOff val="35000"/>
                  </a:schemeClr>
                </a:solidFill>
              </a:rPr>
              <a:t> </a:t>
            </a:r>
            <a:r xmlns:a="http://schemas.openxmlformats.org/drawingml/2006/main">
              <a:rPr altLang="ko-KR" lang="hmn" sz="3600">
                <a:solidFill>
                  <a:schemeClr val="tx1">
                    <a:lumMod val="65000"/>
                    <a:lumOff val="35000"/>
                  </a:schemeClr>
                </a:solidFill>
              </a:rPr>
              <a:t>yog tus uas ua rau cov uas ntseeg Nws ncaj ncees thiab tau yug dua tshiab.</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Niaj hnub no 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Dab tsi ua rau peb yug dua tshiab?</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① </a:t>
            </a:r>
            <a:r xmlns:a="http://schemas.openxmlformats.org/drawingml/2006/main">
              <a:rPr altLang="ko-KR" lang="hmn" sz="2800">
                <a:solidFill>
                  <a:schemeClr val="tx1">
                    <a:lumMod val="65000"/>
                    <a:lumOff val="35000"/>
                  </a:schemeClr>
                </a:solidFill>
              </a:rPr>
              <a:t>nrog dej thiab tus Ntsuj Plig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② </a:t>
            </a:r>
            <a:r xmlns:a="http://schemas.openxmlformats.org/drawingml/2006/main">
              <a:rPr altLang="ko-KR" lang="hmn" sz="2800">
                <a:solidFill>
                  <a:schemeClr val="tx1">
                    <a:lumMod val="65000"/>
                    <a:lumOff val="35000"/>
                  </a:schemeClr>
                </a:solidFill>
              </a:rPr>
              <a:t>nrog roj thiab hluav taws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③ </a:t>
            </a:r>
            <a:r xmlns:a="http://schemas.openxmlformats.org/drawingml/2006/main">
              <a:rPr altLang="ko-KR" lang="hmn" sz="2800">
                <a:solidFill>
                  <a:schemeClr val="tx1">
                    <a:lumMod val="65000"/>
                    <a:lumOff val="35000"/>
                  </a:schemeClr>
                </a:solidFill>
              </a:rPr>
              <a:t>nrog kua muag thiab nkauj</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chemeClr val="tx1">
                    <a:lumMod val="65000"/>
                    <a:lumOff val="35000"/>
                  </a:schemeClr>
                </a:solidFill>
              </a:rPr>
              <a:t>④ </a:t>
            </a:r>
            <a:r xmlns:a="http://schemas.openxmlformats.org/drawingml/2006/main">
              <a:rPr altLang="ko-KR" lang="hmn" sz="2800">
                <a:solidFill>
                  <a:schemeClr val="tx1">
                    <a:lumMod val="65000"/>
                    <a:lumOff val="35000"/>
                  </a:schemeClr>
                </a:solidFill>
              </a:rPr>
              <a:t>nrog kev thov Vajtswv thiab pe hawm</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hmn" sz="2800">
                <a:solidFill>
                  <a:srgbClr val="ff0000"/>
                </a:solidFill>
              </a:rPr>
              <a:t>① </a:t>
            </a:r>
            <a:r xmlns:a="http://schemas.openxmlformats.org/drawingml/2006/main">
              <a:rPr altLang="ko-KR" lang="hmn" sz="2800">
                <a:solidFill>
                  <a:srgbClr val="ff0000"/>
                </a:solidFill>
              </a:rPr>
              <a:t>nrog dej thiab tus Ntsuj Plig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mn" sz="4000">
                <a:solidFill>
                  <a:srgbClr val="ff0000"/>
                </a:solidFill>
              </a:rPr>
              <a:t>Hnub no lo lus</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mn" sz="3600">
                <a:solidFill>
                  <a:schemeClr val="tx1">
                    <a:lumMod val="65000"/>
                    <a:lumOff val="35000"/>
                  </a:schemeClr>
                </a:solidFill>
              </a:rPr>
              <a:t>Yexus teb hais tias, “Kuv qhia tseeb rau nej hais tias, tsis muaj leejtwg yuav nkag tau rau Vajtswv lub tebchaws tsuas yog nws yug los ntawm dej thiab tus Ntsuj Plig.</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mn" sz="2800">
                <a:solidFill>
                  <a:schemeClr val="tx1">
                    <a:lumMod val="65000"/>
                    <a:lumOff val="35000"/>
                  </a:schemeClr>
                </a:solidFill>
              </a:rPr>
              <a:t>John</a:t>
            </a:r>
            <a:r xmlns:a="http://schemas.openxmlformats.org/drawingml/2006/main">
              <a:rPr altLang="en-US" lang="hmn" sz="2800">
                <a:solidFill>
                  <a:schemeClr val="tx1">
                    <a:lumMod val="65000"/>
                    <a:lumOff val="35000"/>
                  </a:schemeClr>
                </a:solidFill>
              </a:rPr>
              <a:t> </a:t>
            </a:r>
            <a:r xmlns:a="http://schemas.openxmlformats.org/drawingml/2006/main">
              <a:rPr altLang="ko-KR" lang="hmn" sz="2800">
                <a:solidFill>
                  <a:schemeClr val="tx1">
                    <a:lumMod val="65000"/>
                    <a:lumOff val="35000"/>
                  </a:schemeClr>
                </a:solidFill>
              </a:rPr>
              <a:t>3:5 ua</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